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Ex4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Ex5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Ex6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Ex7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charts/chartEx8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64" r:id="rId5"/>
    <p:sldId id="287" r:id="rId6"/>
    <p:sldId id="288" r:id="rId7"/>
    <p:sldId id="289" r:id="rId8"/>
    <p:sldId id="290" r:id="rId9"/>
    <p:sldId id="291" r:id="rId10"/>
    <p:sldId id="284" r:id="rId11"/>
    <p:sldId id="286" r:id="rId12"/>
    <p:sldId id="292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8312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ison Hanzlick" userId="d18cbef7b0cca0b3" providerId="LiveId" clId="{3B89A709-E157-4253-80F6-BE0BA77FA785}"/>
    <pc:docChg chg="undo redo custSel addSld delSld modSld sldOrd">
      <pc:chgData name="Harrison Hanzlick" userId="d18cbef7b0cca0b3" providerId="LiveId" clId="{3B89A709-E157-4253-80F6-BE0BA77FA785}" dt="2018-03-31T02:10:29.821" v="1875" actId="1036"/>
      <pc:docMkLst>
        <pc:docMk/>
      </pc:docMkLst>
      <pc:sldChg chg="modSp">
        <pc:chgData name="Harrison Hanzlick" userId="d18cbef7b0cca0b3" providerId="LiveId" clId="{3B89A709-E157-4253-80F6-BE0BA77FA785}" dt="2018-03-31T01:55:13.779" v="1301" actId="403"/>
        <pc:sldMkLst>
          <pc:docMk/>
          <pc:sldMk cId="4275464932" sldId="256"/>
        </pc:sldMkLst>
        <pc:spChg chg="mod">
          <ac:chgData name="Harrison Hanzlick" userId="d18cbef7b0cca0b3" providerId="LiveId" clId="{3B89A709-E157-4253-80F6-BE0BA77FA785}" dt="2018-03-31T01:55:13.779" v="1301" actId="403"/>
          <ac:spMkLst>
            <pc:docMk/>
            <pc:sldMk cId="4275464932" sldId="256"/>
            <ac:spMk id="2" creationId="{2E475229-564B-4BA5-BC16-EDC405B749F6}"/>
          </ac:spMkLst>
        </pc:spChg>
        <pc:spChg chg="mod">
          <ac:chgData name="Harrison Hanzlick" userId="d18cbef7b0cca0b3" providerId="LiveId" clId="{3B89A709-E157-4253-80F6-BE0BA77FA785}" dt="2018-03-31T00:26:01.411" v="52" actId="20577"/>
          <ac:spMkLst>
            <pc:docMk/>
            <pc:sldMk cId="4275464932" sldId="256"/>
            <ac:spMk id="3" creationId="{19A2FE8B-3BDA-4968-98EC-9EFC635B816A}"/>
          </ac:spMkLst>
        </pc:spChg>
      </pc:sldChg>
      <pc:sldChg chg="addSp delSp modSp">
        <pc:chgData name="Harrison Hanzlick" userId="d18cbef7b0cca0b3" providerId="LiveId" clId="{3B89A709-E157-4253-80F6-BE0BA77FA785}" dt="2018-03-31T01:59:32.285" v="1678" actId="20577"/>
        <pc:sldMkLst>
          <pc:docMk/>
          <pc:sldMk cId="1510225313" sldId="257"/>
        </pc:sldMkLst>
        <pc:spChg chg="mod">
          <ac:chgData name="Harrison Hanzlick" userId="d18cbef7b0cca0b3" providerId="LiveId" clId="{3B89A709-E157-4253-80F6-BE0BA77FA785}" dt="2018-03-31T01:59:32.285" v="1678" actId="20577"/>
          <ac:spMkLst>
            <pc:docMk/>
            <pc:sldMk cId="1510225313" sldId="257"/>
            <ac:spMk id="3" creationId="{4AFCFFAA-2B1B-4B37-8688-03976880C40B}"/>
          </ac:spMkLst>
        </pc:spChg>
        <pc:spChg chg="add mod">
          <ac:chgData name="Harrison Hanzlick" userId="d18cbef7b0cca0b3" providerId="LiveId" clId="{3B89A709-E157-4253-80F6-BE0BA77FA785}" dt="2018-03-31T00:39:01.553" v="576" actId="1036"/>
          <ac:spMkLst>
            <pc:docMk/>
            <pc:sldMk cId="1510225313" sldId="257"/>
            <ac:spMk id="4" creationId="{CA2BF225-20D1-448D-8175-B7A8207F21FB}"/>
          </ac:spMkLst>
        </pc:spChg>
        <pc:spChg chg="add mod">
          <ac:chgData name="Harrison Hanzlick" userId="d18cbef7b0cca0b3" providerId="LiveId" clId="{3B89A709-E157-4253-80F6-BE0BA77FA785}" dt="2018-03-31T00:39:01.553" v="576" actId="1036"/>
          <ac:spMkLst>
            <pc:docMk/>
            <pc:sldMk cId="1510225313" sldId="257"/>
            <ac:spMk id="5" creationId="{21C4DD16-B833-4A81-83FA-091B76FEA1CD}"/>
          </ac:spMkLst>
        </pc:spChg>
        <pc:spChg chg="add mod">
          <ac:chgData name="Harrison Hanzlick" userId="d18cbef7b0cca0b3" providerId="LiveId" clId="{3B89A709-E157-4253-80F6-BE0BA77FA785}" dt="2018-03-31T00:39:01.553" v="576" actId="1036"/>
          <ac:spMkLst>
            <pc:docMk/>
            <pc:sldMk cId="1510225313" sldId="257"/>
            <ac:spMk id="6" creationId="{6DAFB342-5B10-42BA-A54D-1B9ED28D90D4}"/>
          </ac:spMkLst>
        </pc:spChg>
        <pc:spChg chg="add mod ord">
          <ac:chgData name="Harrison Hanzlick" userId="d18cbef7b0cca0b3" providerId="LiveId" clId="{3B89A709-E157-4253-80F6-BE0BA77FA785}" dt="2018-03-31T01:16:47.299" v="740" actId="14100"/>
          <ac:spMkLst>
            <pc:docMk/>
            <pc:sldMk cId="1510225313" sldId="257"/>
            <ac:spMk id="9" creationId="{C3A65C0F-D960-4457-808D-D3C9230C53CE}"/>
          </ac:spMkLst>
        </pc:spChg>
        <pc:spChg chg="add del mod">
          <ac:chgData name="Harrison Hanzlick" userId="d18cbef7b0cca0b3" providerId="LiveId" clId="{3B89A709-E157-4253-80F6-BE0BA77FA785}" dt="2018-03-31T01:16:58.374" v="751" actId="478"/>
          <ac:spMkLst>
            <pc:docMk/>
            <pc:sldMk cId="1510225313" sldId="257"/>
            <ac:spMk id="10" creationId="{406AB564-DE30-4270-968A-A1A627514076}"/>
          </ac:spMkLst>
        </pc:spChg>
        <pc:spChg chg="add mod">
          <ac:chgData name="Harrison Hanzlick" userId="d18cbef7b0cca0b3" providerId="LiveId" clId="{3B89A709-E157-4253-80F6-BE0BA77FA785}" dt="2018-03-31T01:17:10.163" v="753" actId="1076"/>
          <ac:spMkLst>
            <pc:docMk/>
            <pc:sldMk cId="1510225313" sldId="257"/>
            <ac:spMk id="11" creationId="{AAF1AD80-6BFC-4BFF-8038-DFF679C959F9}"/>
          </ac:spMkLst>
        </pc:spChg>
        <pc:picChg chg="add mod">
          <ac:chgData name="Harrison Hanzlick" userId="d18cbef7b0cca0b3" providerId="LiveId" clId="{3B89A709-E157-4253-80F6-BE0BA77FA785}" dt="2018-03-31T01:16:53.503" v="750" actId="1036"/>
          <ac:picMkLst>
            <pc:docMk/>
            <pc:sldMk cId="1510225313" sldId="257"/>
            <ac:picMk id="8" creationId="{718E6B33-DD9F-44D5-BFDB-F46DF163C216}"/>
          </ac:picMkLst>
        </pc:picChg>
        <pc:picChg chg="add del mod">
          <ac:chgData name="Harrison Hanzlick" userId="d18cbef7b0cca0b3" providerId="LiveId" clId="{3B89A709-E157-4253-80F6-BE0BA77FA785}" dt="2018-03-31T01:17:12.272" v="754" actId="478"/>
          <ac:picMkLst>
            <pc:docMk/>
            <pc:sldMk cId="1510225313" sldId="257"/>
            <ac:picMk id="12" creationId="{88E36532-A169-44B7-8C90-B3EC485C5B24}"/>
          </ac:picMkLst>
        </pc:picChg>
      </pc:sldChg>
      <pc:sldChg chg="del">
        <pc:chgData name="Harrison Hanzlick" userId="d18cbef7b0cca0b3" providerId="LiveId" clId="{3B89A709-E157-4253-80F6-BE0BA77FA785}" dt="2018-03-31T00:41:01.774" v="577" actId="2696"/>
        <pc:sldMkLst>
          <pc:docMk/>
          <pc:sldMk cId="168181192" sldId="258"/>
        </pc:sldMkLst>
      </pc:sldChg>
      <pc:sldChg chg="del">
        <pc:chgData name="Harrison Hanzlick" userId="d18cbef7b0cca0b3" providerId="LiveId" clId="{3B89A709-E157-4253-80F6-BE0BA77FA785}" dt="2018-03-31T00:49:35.500" v="664" actId="2696"/>
        <pc:sldMkLst>
          <pc:docMk/>
          <pc:sldMk cId="3798583435" sldId="259"/>
        </pc:sldMkLst>
      </pc:sldChg>
      <pc:sldChg chg="del">
        <pc:chgData name="Harrison Hanzlick" userId="d18cbef7b0cca0b3" providerId="LiveId" clId="{3B89A709-E157-4253-80F6-BE0BA77FA785}" dt="2018-03-31T00:49:43.315" v="667" actId="2696"/>
        <pc:sldMkLst>
          <pc:docMk/>
          <pc:sldMk cId="1858642421" sldId="260"/>
        </pc:sldMkLst>
      </pc:sldChg>
      <pc:sldChg chg="modSp ord">
        <pc:chgData name="Harrison Hanzlick" userId="d18cbef7b0cca0b3" providerId="LiveId" clId="{3B89A709-E157-4253-80F6-BE0BA77FA785}" dt="2018-03-31T01:59:41.082" v="1684" actId="20577"/>
        <pc:sldMkLst>
          <pc:docMk/>
          <pc:sldMk cId="57994151" sldId="261"/>
        </pc:sldMkLst>
        <pc:spChg chg="mod">
          <ac:chgData name="Harrison Hanzlick" userId="d18cbef7b0cca0b3" providerId="LiveId" clId="{3B89A709-E157-4253-80F6-BE0BA77FA785}" dt="2018-03-31T01:59:41.082" v="1684" actId="20577"/>
          <ac:spMkLst>
            <pc:docMk/>
            <pc:sldMk cId="57994151" sldId="261"/>
            <ac:spMk id="3" creationId="{A5C3B9EA-FCC6-4369-8C12-F8248277EF60}"/>
          </ac:spMkLst>
        </pc:spChg>
      </pc:sldChg>
      <pc:sldChg chg="del">
        <pc:chgData name="Harrison Hanzlick" userId="d18cbef7b0cca0b3" providerId="LiveId" clId="{3B89A709-E157-4253-80F6-BE0BA77FA785}" dt="2018-03-31T00:49:44.890" v="668" actId="2696"/>
        <pc:sldMkLst>
          <pc:docMk/>
          <pc:sldMk cId="2616206866" sldId="262"/>
        </pc:sldMkLst>
      </pc:sldChg>
      <pc:sldChg chg="del">
        <pc:chgData name="Harrison Hanzlick" userId="d18cbef7b0cca0b3" providerId="LiveId" clId="{3B89A709-E157-4253-80F6-BE0BA77FA785}" dt="2018-03-31T01:09:53.253" v="721" actId="2696"/>
        <pc:sldMkLst>
          <pc:docMk/>
          <pc:sldMk cId="1771554910" sldId="263"/>
        </pc:sldMkLst>
      </pc:sldChg>
      <pc:sldChg chg="addSp delSp modSp">
        <pc:chgData name="Harrison Hanzlick" userId="d18cbef7b0cca0b3" providerId="LiveId" clId="{3B89A709-E157-4253-80F6-BE0BA77FA785}" dt="2018-03-31T02:10:29.821" v="1875" actId="1036"/>
        <pc:sldMkLst>
          <pc:docMk/>
          <pc:sldMk cId="2633223720" sldId="264"/>
        </pc:sldMkLst>
        <pc:spChg chg="mod">
          <ac:chgData name="Harrison Hanzlick" userId="d18cbef7b0cca0b3" providerId="LiveId" clId="{3B89A709-E157-4253-80F6-BE0BA77FA785}" dt="2018-03-31T01:53:26.613" v="1295" actId="20577"/>
          <ac:spMkLst>
            <pc:docMk/>
            <pc:sldMk cId="2633223720" sldId="264"/>
            <ac:spMk id="2" creationId="{C8200CD2-65EE-457A-9111-7E0F04C76675}"/>
          </ac:spMkLst>
        </pc:spChg>
        <pc:spChg chg="del">
          <ac:chgData name="Harrison Hanzlick" userId="d18cbef7b0cca0b3" providerId="LiveId" clId="{3B89A709-E157-4253-80F6-BE0BA77FA785}" dt="2018-03-31T00:48:34.980" v="631" actId="478"/>
          <ac:spMkLst>
            <pc:docMk/>
            <pc:sldMk cId="2633223720" sldId="264"/>
            <ac:spMk id="3" creationId="{BE0D24CD-4CF9-4CA9-B764-98A952875D6F}"/>
          </ac:spMkLst>
        </pc:spChg>
        <pc:spChg chg="add mod ord topLvl">
          <ac:chgData name="Harrison Hanzlick" userId="d18cbef7b0cca0b3" providerId="LiveId" clId="{3B89A709-E157-4253-80F6-BE0BA77FA785}" dt="2018-03-31T01:53:34.954" v="1296" actId="14100"/>
          <ac:spMkLst>
            <pc:docMk/>
            <pc:sldMk cId="2633223720" sldId="264"/>
            <ac:spMk id="7" creationId="{99363300-C16B-45B5-A32E-72F959ED6A95}"/>
          </ac:spMkLst>
        </pc:spChg>
        <pc:spChg chg="add mod ord topLvl">
          <ac:chgData name="Harrison Hanzlick" userId="d18cbef7b0cca0b3" providerId="LiveId" clId="{3B89A709-E157-4253-80F6-BE0BA77FA785}" dt="2018-03-31T01:19:01.364" v="773" actId="166"/>
          <ac:spMkLst>
            <pc:docMk/>
            <pc:sldMk cId="2633223720" sldId="264"/>
            <ac:spMk id="8" creationId="{CB8046FE-662C-431A-808A-8983E37C738E}"/>
          </ac:spMkLst>
        </pc:spChg>
        <pc:spChg chg="add mod ord topLvl">
          <ac:chgData name="Harrison Hanzlick" userId="d18cbef7b0cca0b3" providerId="LiveId" clId="{3B89A709-E157-4253-80F6-BE0BA77FA785}" dt="2018-03-31T01:19:01.364" v="773" actId="166"/>
          <ac:spMkLst>
            <pc:docMk/>
            <pc:sldMk cId="2633223720" sldId="264"/>
            <ac:spMk id="9" creationId="{CDECCA77-53A1-4B74-B8A9-182BA335C0AE}"/>
          </ac:spMkLst>
        </pc:spChg>
        <pc:spChg chg="add mod ord topLvl">
          <ac:chgData name="Harrison Hanzlick" userId="d18cbef7b0cca0b3" providerId="LiveId" clId="{3B89A709-E157-4253-80F6-BE0BA77FA785}" dt="2018-03-31T01:19:01.364" v="773" actId="166"/>
          <ac:spMkLst>
            <pc:docMk/>
            <pc:sldMk cId="2633223720" sldId="264"/>
            <ac:spMk id="10" creationId="{9556B204-80DD-41D3-A7C3-C43785E86BF2}"/>
          </ac:spMkLst>
        </pc:spChg>
        <pc:spChg chg="add del mod">
          <ac:chgData name="Harrison Hanzlick" userId="d18cbef7b0cca0b3" providerId="LiveId" clId="{3B89A709-E157-4253-80F6-BE0BA77FA785}" dt="2018-03-31T00:48:45.580" v="633" actId="478"/>
          <ac:spMkLst>
            <pc:docMk/>
            <pc:sldMk cId="2633223720" sldId="264"/>
            <ac:spMk id="13" creationId="{E124E289-5A9A-4F1A-A9D3-0C2C22D60CBA}"/>
          </ac:spMkLst>
        </pc:spChg>
        <pc:spChg chg="add mod">
          <ac:chgData name="Harrison Hanzlick" userId="d18cbef7b0cca0b3" providerId="LiveId" clId="{3B89A709-E157-4253-80F6-BE0BA77FA785}" dt="2018-03-31T02:10:29.821" v="1875" actId="1036"/>
          <ac:spMkLst>
            <pc:docMk/>
            <pc:sldMk cId="2633223720" sldId="264"/>
            <ac:spMk id="19" creationId="{0316737A-D612-47D9-9862-2188412584C7}"/>
          </ac:spMkLst>
        </pc:spChg>
        <pc:grpChg chg="add del mod">
          <ac:chgData name="Harrison Hanzlick" userId="d18cbef7b0cca0b3" providerId="LiveId" clId="{3B89A709-E157-4253-80F6-BE0BA77FA785}" dt="2018-03-31T00:49:21.582" v="662" actId="165"/>
          <ac:grpSpMkLst>
            <pc:docMk/>
            <pc:sldMk cId="2633223720" sldId="264"/>
            <ac:grpSpMk id="11" creationId="{61F80274-D2BF-4EF7-9070-BAF41A8DF9A0}"/>
          </ac:grpSpMkLst>
        </pc:grpChg>
        <pc:picChg chg="mod topLvl">
          <ac:chgData name="Harrison Hanzlick" userId="d18cbef7b0cca0b3" providerId="LiveId" clId="{3B89A709-E157-4253-80F6-BE0BA77FA785}" dt="2018-03-31T00:49:21.582" v="662" actId="165"/>
          <ac:picMkLst>
            <pc:docMk/>
            <pc:sldMk cId="2633223720" sldId="264"/>
            <ac:picMk id="4" creationId="{C3F7F722-93E3-47E8-8F81-E58A7273CD13}"/>
          </ac:picMkLst>
        </pc:picChg>
        <pc:picChg chg="add del mod topLvl modCrop">
          <ac:chgData name="Harrison Hanzlick" userId="d18cbef7b0cca0b3" providerId="LiveId" clId="{3B89A709-E157-4253-80F6-BE0BA77FA785}" dt="2018-03-31T00:49:24.574" v="663" actId="478"/>
          <ac:picMkLst>
            <pc:docMk/>
            <pc:sldMk cId="2633223720" sldId="264"/>
            <ac:picMk id="6" creationId="{753DF229-C6B3-45E5-A6F1-126B1979C830}"/>
          </ac:picMkLst>
        </pc:picChg>
        <pc:picChg chg="add del mod">
          <ac:chgData name="Harrison Hanzlick" userId="d18cbef7b0cca0b3" providerId="LiveId" clId="{3B89A709-E157-4253-80F6-BE0BA77FA785}" dt="2018-03-31T01:36:20.346" v="775" actId="478"/>
          <ac:picMkLst>
            <pc:docMk/>
            <pc:sldMk cId="2633223720" sldId="264"/>
            <ac:picMk id="14" creationId="{C39F789F-DFC2-4C86-BB70-3A83E3DDED90}"/>
          </ac:picMkLst>
        </pc:picChg>
        <pc:picChg chg="add mod modCrop">
          <ac:chgData name="Harrison Hanzlick" userId="d18cbef7b0cca0b3" providerId="LiveId" clId="{3B89A709-E157-4253-80F6-BE0BA77FA785}" dt="2018-03-31T01:36:49.830" v="782" actId="1037"/>
          <ac:picMkLst>
            <pc:docMk/>
            <pc:sldMk cId="2633223720" sldId="264"/>
            <ac:picMk id="16" creationId="{FD555AFF-2C76-4177-B0DC-F442A93CF503}"/>
          </ac:picMkLst>
        </pc:picChg>
        <pc:picChg chg="add mod">
          <ac:chgData name="Harrison Hanzlick" userId="d18cbef7b0cca0b3" providerId="LiveId" clId="{3B89A709-E157-4253-80F6-BE0BA77FA785}" dt="2018-03-31T01:36:35.898" v="779" actId="1076"/>
          <ac:picMkLst>
            <pc:docMk/>
            <pc:sldMk cId="2633223720" sldId="264"/>
            <ac:picMk id="18" creationId="{62C9C452-0660-4745-AF8E-92D6FD659FD6}"/>
          </ac:picMkLst>
        </pc:picChg>
      </pc:sldChg>
      <pc:sldChg chg="del">
        <pc:chgData name="Harrison Hanzlick" userId="d18cbef7b0cca0b3" providerId="LiveId" clId="{3B89A709-E157-4253-80F6-BE0BA77FA785}" dt="2018-03-31T00:49:37.353" v="665" actId="2696"/>
        <pc:sldMkLst>
          <pc:docMk/>
          <pc:sldMk cId="1804873473" sldId="265"/>
        </pc:sldMkLst>
      </pc:sldChg>
      <pc:sldChg chg="del">
        <pc:chgData name="Harrison Hanzlick" userId="d18cbef7b0cca0b3" providerId="LiveId" clId="{3B89A709-E157-4253-80F6-BE0BA77FA785}" dt="2018-03-31T00:49:38.667" v="666" actId="2696"/>
        <pc:sldMkLst>
          <pc:docMk/>
          <pc:sldMk cId="339183391" sldId="266"/>
        </pc:sldMkLst>
      </pc:sldChg>
      <pc:sldChg chg="del">
        <pc:chgData name="Harrison Hanzlick" userId="d18cbef7b0cca0b3" providerId="LiveId" clId="{3B89A709-E157-4253-80F6-BE0BA77FA785}" dt="2018-03-31T00:50:28.322" v="669" actId="2696"/>
        <pc:sldMkLst>
          <pc:docMk/>
          <pc:sldMk cId="360498477" sldId="267"/>
        </pc:sldMkLst>
      </pc:sldChg>
      <pc:sldChg chg="del">
        <pc:chgData name="Harrison Hanzlick" userId="d18cbef7b0cca0b3" providerId="LiveId" clId="{3B89A709-E157-4253-80F6-BE0BA77FA785}" dt="2018-03-31T00:50:29.330" v="670" actId="2696"/>
        <pc:sldMkLst>
          <pc:docMk/>
          <pc:sldMk cId="3898348887" sldId="268"/>
        </pc:sldMkLst>
      </pc:sldChg>
      <pc:sldChg chg="modSp del">
        <pc:chgData name="Harrison Hanzlick" userId="d18cbef7b0cca0b3" providerId="LiveId" clId="{3B89A709-E157-4253-80F6-BE0BA77FA785}" dt="2018-03-31T01:09:53.258" v="722" actId="2696"/>
        <pc:sldMkLst>
          <pc:docMk/>
          <pc:sldMk cId="4111385078" sldId="269"/>
        </pc:sldMkLst>
        <pc:spChg chg="mod">
          <ac:chgData name="Harrison Hanzlick" userId="d18cbef7b0cca0b3" providerId="LiveId" clId="{3B89A709-E157-4253-80F6-BE0BA77FA785}" dt="2018-03-31T01:03:30.687" v="710" actId="20577"/>
          <ac:spMkLst>
            <pc:docMk/>
            <pc:sldMk cId="4111385078" sldId="269"/>
            <ac:spMk id="2" creationId="{07CE96FD-40CC-4115-8F98-90500BB0442C}"/>
          </ac:spMkLst>
        </pc:spChg>
      </pc:sldChg>
      <pc:sldChg chg="del">
        <pc:chgData name="Harrison Hanzlick" userId="d18cbef7b0cca0b3" providerId="LiveId" clId="{3B89A709-E157-4253-80F6-BE0BA77FA785}" dt="2018-03-31T00:50:31.422" v="671" actId="2696"/>
        <pc:sldMkLst>
          <pc:docMk/>
          <pc:sldMk cId="3748335399" sldId="270"/>
        </pc:sldMkLst>
      </pc:sldChg>
      <pc:sldChg chg="del">
        <pc:chgData name="Harrison Hanzlick" userId="d18cbef7b0cca0b3" providerId="LiveId" clId="{3B89A709-E157-4253-80F6-BE0BA77FA785}" dt="2018-03-31T00:50:39.506" v="672" actId="2696"/>
        <pc:sldMkLst>
          <pc:docMk/>
          <pc:sldMk cId="2732374029" sldId="271"/>
        </pc:sldMkLst>
      </pc:sldChg>
      <pc:sldChg chg="del">
        <pc:chgData name="Harrison Hanzlick" userId="d18cbef7b0cca0b3" providerId="LiveId" clId="{3B89A709-E157-4253-80F6-BE0BA77FA785}" dt="2018-03-31T00:50:41.394" v="674" actId="2696"/>
        <pc:sldMkLst>
          <pc:docMk/>
          <pc:sldMk cId="755616024" sldId="272"/>
        </pc:sldMkLst>
      </pc:sldChg>
      <pc:sldChg chg="del">
        <pc:chgData name="Harrison Hanzlick" userId="d18cbef7b0cca0b3" providerId="LiveId" clId="{3B89A709-E157-4253-80F6-BE0BA77FA785}" dt="2018-03-31T00:50:43.094" v="675" actId="2696"/>
        <pc:sldMkLst>
          <pc:docMk/>
          <pc:sldMk cId="3084074255" sldId="273"/>
        </pc:sldMkLst>
      </pc:sldChg>
      <pc:sldChg chg="del">
        <pc:chgData name="Harrison Hanzlick" userId="d18cbef7b0cca0b3" providerId="LiveId" clId="{3B89A709-E157-4253-80F6-BE0BA77FA785}" dt="2018-03-31T00:50:45.042" v="676" actId="2696"/>
        <pc:sldMkLst>
          <pc:docMk/>
          <pc:sldMk cId="3244319206" sldId="274"/>
        </pc:sldMkLst>
      </pc:sldChg>
      <pc:sldChg chg="del">
        <pc:chgData name="Harrison Hanzlick" userId="d18cbef7b0cca0b3" providerId="LiveId" clId="{3B89A709-E157-4253-80F6-BE0BA77FA785}" dt="2018-03-31T00:50:40.670" v="673" actId="2696"/>
        <pc:sldMkLst>
          <pc:docMk/>
          <pc:sldMk cId="1910676448" sldId="275"/>
        </pc:sldMkLst>
      </pc:sldChg>
      <pc:sldChg chg="del">
        <pc:chgData name="Harrison Hanzlick" userId="d18cbef7b0cca0b3" providerId="LiveId" clId="{3B89A709-E157-4253-80F6-BE0BA77FA785}" dt="2018-03-31T00:50:46.962" v="677" actId="2696"/>
        <pc:sldMkLst>
          <pc:docMk/>
          <pc:sldMk cId="3233502927" sldId="276"/>
        </pc:sldMkLst>
      </pc:sldChg>
      <pc:sldChg chg="del">
        <pc:chgData name="Harrison Hanzlick" userId="d18cbef7b0cca0b3" providerId="LiveId" clId="{3B89A709-E157-4253-80F6-BE0BA77FA785}" dt="2018-03-31T00:50:50.469" v="679" actId="2696"/>
        <pc:sldMkLst>
          <pc:docMk/>
          <pc:sldMk cId="1928127861" sldId="277"/>
        </pc:sldMkLst>
      </pc:sldChg>
      <pc:sldChg chg="del">
        <pc:chgData name="Harrison Hanzlick" userId="d18cbef7b0cca0b3" providerId="LiveId" clId="{3B89A709-E157-4253-80F6-BE0BA77FA785}" dt="2018-03-31T00:50:54.287" v="681" actId="2696"/>
        <pc:sldMkLst>
          <pc:docMk/>
          <pc:sldMk cId="3362180030" sldId="278"/>
        </pc:sldMkLst>
      </pc:sldChg>
      <pc:sldChg chg="del">
        <pc:chgData name="Harrison Hanzlick" userId="d18cbef7b0cca0b3" providerId="LiveId" clId="{3B89A709-E157-4253-80F6-BE0BA77FA785}" dt="2018-03-31T00:50:57.907" v="683" actId="2696"/>
        <pc:sldMkLst>
          <pc:docMk/>
          <pc:sldMk cId="1356144848" sldId="280"/>
        </pc:sldMkLst>
      </pc:sldChg>
      <pc:sldChg chg="del">
        <pc:chgData name="Harrison Hanzlick" userId="d18cbef7b0cca0b3" providerId="LiveId" clId="{3B89A709-E157-4253-80F6-BE0BA77FA785}" dt="2018-03-31T00:50:49.219" v="678" actId="2696"/>
        <pc:sldMkLst>
          <pc:docMk/>
          <pc:sldMk cId="3014284968" sldId="281"/>
        </pc:sldMkLst>
      </pc:sldChg>
      <pc:sldChg chg="del">
        <pc:chgData name="Harrison Hanzlick" userId="d18cbef7b0cca0b3" providerId="LiveId" clId="{3B89A709-E157-4253-80F6-BE0BA77FA785}" dt="2018-03-31T00:50:51.933" v="680" actId="2696"/>
        <pc:sldMkLst>
          <pc:docMk/>
          <pc:sldMk cId="3504114245" sldId="282"/>
        </pc:sldMkLst>
      </pc:sldChg>
      <pc:sldChg chg="del">
        <pc:chgData name="Harrison Hanzlick" userId="d18cbef7b0cca0b3" providerId="LiveId" clId="{3B89A709-E157-4253-80F6-BE0BA77FA785}" dt="2018-03-31T00:50:56.354" v="682" actId="2696"/>
        <pc:sldMkLst>
          <pc:docMk/>
          <pc:sldMk cId="1292520061" sldId="283"/>
        </pc:sldMkLst>
      </pc:sldChg>
      <pc:sldChg chg="modSp">
        <pc:chgData name="Harrison Hanzlick" userId="d18cbef7b0cca0b3" providerId="LiveId" clId="{3B89A709-E157-4253-80F6-BE0BA77FA785}" dt="2018-03-31T02:02:44.957" v="1822" actId="20577"/>
        <pc:sldMkLst>
          <pc:docMk/>
          <pc:sldMk cId="1970129538" sldId="284"/>
        </pc:sldMkLst>
        <pc:spChg chg="mod">
          <ac:chgData name="Harrison Hanzlick" userId="d18cbef7b0cca0b3" providerId="LiveId" clId="{3B89A709-E157-4253-80F6-BE0BA77FA785}" dt="2018-03-31T02:02:44.957" v="1822" actId="20577"/>
          <ac:spMkLst>
            <pc:docMk/>
            <pc:sldMk cId="1970129538" sldId="284"/>
            <ac:spMk id="3" creationId="{1AB51896-74F8-4317-B70B-C1BD3D11C541}"/>
          </ac:spMkLst>
        </pc:spChg>
      </pc:sldChg>
      <pc:sldChg chg="del">
        <pc:chgData name="Harrison Hanzlick" userId="d18cbef7b0cca0b3" providerId="LiveId" clId="{3B89A709-E157-4253-80F6-BE0BA77FA785}" dt="2018-03-31T02:03:38.214" v="1823" actId="2696"/>
        <pc:sldMkLst>
          <pc:docMk/>
          <pc:sldMk cId="3180039756" sldId="285"/>
        </pc:sldMkLst>
      </pc:sldChg>
      <pc:sldChg chg="modSp">
        <pc:chgData name="Harrison Hanzlick" userId="d18cbef7b0cca0b3" providerId="LiveId" clId="{3B89A709-E157-4253-80F6-BE0BA77FA785}" dt="2018-03-31T02:05:02.522" v="1835" actId="1036"/>
        <pc:sldMkLst>
          <pc:docMk/>
          <pc:sldMk cId="1441995728" sldId="286"/>
        </pc:sldMkLst>
        <pc:spChg chg="mod">
          <ac:chgData name="Harrison Hanzlick" userId="d18cbef7b0cca0b3" providerId="LiveId" clId="{3B89A709-E157-4253-80F6-BE0BA77FA785}" dt="2018-03-31T02:05:02.522" v="1835" actId="1036"/>
          <ac:spMkLst>
            <pc:docMk/>
            <pc:sldMk cId="1441995728" sldId="286"/>
            <ac:spMk id="3" creationId="{403D2A73-0E01-4626-8F70-ACEEB79560F6}"/>
          </ac:spMkLst>
        </pc:spChg>
      </pc:sldChg>
      <pc:sldChg chg="addSp delSp modSp add">
        <pc:chgData name="Harrison Hanzlick" userId="d18cbef7b0cca0b3" providerId="LiveId" clId="{3B89A709-E157-4253-80F6-BE0BA77FA785}" dt="2018-03-31T02:00:07.154" v="1685" actId="478"/>
        <pc:sldMkLst>
          <pc:docMk/>
          <pc:sldMk cId="2040630749" sldId="287"/>
        </pc:sldMkLst>
        <pc:spChg chg="mod">
          <ac:chgData name="Harrison Hanzlick" userId="d18cbef7b0cca0b3" providerId="LiveId" clId="{3B89A709-E157-4253-80F6-BE0BA77FA785}" dt="2018-03-31T01:38:00.518" v="825" actId="6549"/>
          <ac:spMkLst>
            <pc:docMk/>
            <pc:sldMk cId="2040630749" sldId="287"/>
            <ac:spMk id="2" creationId="{07CE96FD-40CC-4115-8F98-90500BB0442C}"/>
          </ac:spMkLst>
        </pc:spChg>
        <pc:spChg chg="del">
          <ac:chgData name="Harrison Hanzlick" userId="d18cbef7b0cca0b3" providerId="LiveId" clId="{3B89A709-E157-4253-80F6-BE0BA77FA785}" dt="2018-03-31T02:00:07.154" v="1685" actId="478"/>
          <ac:spMkLst>
            <pc:docMk/>
            <pc:sldMk cId="2040630749" sldId="287"/>
            <ac:spMk id="6" creationId="{D685AE25-EC12-48AE-B678-90FA98067B58}"/>
          </ac:spMkLst>
        </pc:spChg>
        <pc:spChg chg="del">
          <ac:chgData name="Harrison Hanzlick" userId="d18cbef7b0cca0b3" providerId="LiveId" clId="{3B89A709-E157-4253-80F6-BE0BA77FA785}" dt="2018-03-31T01:37:10.816" v="784" actId="478"/>
          <ac:spMkLst>
            <pc:docMk/>
            <pc:sldMk cId="2040630749" sldId="287"/>
            <ac:spMk id="7" creationId="{35817287-EE37-422E-8C53-7EAC68792A12}"/>
          </ac:spMkLst>
        </pc:spChg>
        <pc:graphicFrameChg chg="add mod">
          <ac:chgData name="Harrison Hanzlick" userId="d18cbef7b0cca0b3" providerId="LiveId" clId="{3B89A709-E157-4253-80F6-BE0BA77FA785}" dt="2018-03-31T01:37:29.712" v="813" actId="1035"/>
          <ac:graphicFrameMkLst>
            <pc:docMk/>
            <pc:sldMk cId="2040630749" sldId="287"/>
            <ac:graphicFrameMk id="9" creationId="{97A193E9-3523-42E9-8551-9DDA6DE75273}"/>
          </ac:graphicFrameMkLst>
        </pc:graphicFrameChg>
        <pc:graphicFrameChg chg="add mod">
          <ac:chgData name="Harrison Hanzlick" userId="d18cbef7b0cca0b3" providerId="LiveId" clId="{3B89A709-E157-4253-80F6-BE0BA77FA785}" dt="2018-03-31T01:37:29.712" v="813" actId="1035"/>
          <ac:graphicFrameMkLst>
            <pc:docMk/>
            <pc:sldMk cId="2040630749" sldId="287"/>
            <ac:graphicFrameMk id="10" creationId="{0A8F5228-7456-406D-802F-5F0A7E0F4005}"/>
          </ac:graphicFrameMkLst>
        </pc:graphicFrameChg>
        <pc:picChg chg="del">
          <ac:chgData name="Harrison Hanzlick" userId="d18cbef7b0cca0b3" providerId="LiveId" clId="{3B89A709-E157-4253-80F6-BE0BA77FA785}" dt="2018-03-31T01:06:32.452" v="719" actId="478"/>
          <ac:picMkLst>
            <pc:docMk/>
            <pc:sldMk cId="2040630749" sldId="287"/>
            <ac:picMk id="3" creationId="{8740C3B2-D516-4C55-A71E-8A37797E3BFD}"/>
          </ac:picMkLst>
        </pc:picChg>
        <pc:picChg chg="del">
          <ac:chgData name="Harrison Hanzlick" userId="d18cbef7b0cca0b3" providerId="LiveId" clId="{3B89A709-E157-4253-80F6-BE0BA77FA785}" dt="2018-03-31T01:37:06.702" v="783" actId="478"/>
          <ac:picMkLst>
            <pc:docMk/>
            <pc:sldMk cId="2040630749" sldId="287"/>
            <ac:picMk id="8" creationId="{D064FFE4-1872-455B-82BD-184BB49DE5B2}"/>
          </ac:picMkLst>
        </pc:picChg>
      </pc:sldChg>
      <pc:sldChg chg="addSp delSp modSp add">
        <pc:chgData name="Harrison Hanzlick" userId="d18cbef7b0cca0b3" providerId="LiveId" clId="{3B89A709-E157-4253-80F6-BE0BA77FA785}" dt="2018-03-31T02:00:09.905" v="1686" actId="478"/>
        <pc:sldMkLst>
          <pc:docMk/>
          <pc:sldMk cId="3408918429" sldId="288"/>
        </pc:sldMkLst>
        <pc:spChg chg="mod">
          <ac:chgData name="Harrison Hanzlick" userId="d18cbef7b0cca0b3" providerId="LiveId" clId="{3B89A709-E157-4253-80F6-BE0BA77FA785}" dt="2018-03-31T01:37:57.137" v="824" actId="6549"/>
          <ac:spMkLst>
            <pc:docMk/>
            <pc:sldMk cId="3408918429" sldId="288"/>
            <ac:spMk id="2" creationId="{07CE96FD-40CC-4115-8F98-90500BB0442C}"/>
          </ac:spMkLst>
        </pc:spChg>
        <pc:spChg chg="del">
          <ac:chgData name="Harrison Hanzlick" userId="d18cbef7b0cca0b3" providerId="LiveId" clId="{3B89A709-E157-4253-80F6-BE0BA77FA785}" dt="2018-03-31T02:00:09.905" v="1686" actId="478"/>
          <ac:spMkLst>
            <pc:docMk/>
            <pc:sldMk cId="3408918429" sldId="288"/>
            <ac:spMk id="6" creationId="{D685AE25-EC12-48AE-B678-90FA98067B58}"/>
          </ac:spMkLst>
        </pc:spChg>
        <pc:graphicFrameChg chg="add mod">
          <ac:chgData name="Harrison Hanzlick" userId="d18cbef7b0cca0b3" providerId="LiveId" clId="{3B89A709-E157-4253-80F6-BE0BA77FA785}" dt="2018-03-31T01:39:12.528" v="857" actId="1036"/>
          <ac:graphicFrameMkLst>
            <pc:docMk/>
            <pc:sldMk cId="3408918429" sldId="288"/>
            <ac:graphicFrameMk id="7" creationId="{7011E047-F3AF-4D37-8BD5-8FEADB15F949}"/>
          </ac:graphicFrameMkLst>
        </pc:graphicFrameChg>
        <pc:graphicFrameChg chg="add mod">
          <ac:chgData name="Harrison Hanzlick" userId="d18cbef7b0cca0b3" providerId="LiveId" clId="{3B89A709-E157-4253-80F6-BE0BA77FA785}" dt="2018-03-31T01:39:12.528" v="857" actId="1036"/>
          <ac:graphicFrameMkLst>
            <pc:docMk/>
            <pc:sldMk cId="3408918429" sldId="288"/>
            <ac:graphicFrameMk id="8" creationId="{7E3AA180-0ADF-4017-8F41-080BB03423ED}"/>
          </ac:graphicFrameMkLst>
        </pc:graphicFrameChg>
        <pc:graphicFrameChg chg="del">
          <ac:chgData name="Harrison Hanzlick" userId="d18cbef7b0cca0b3" providerId="LiveId" clId="{3B89A709-E157-4253-80F6-BE0BA77FA785}" dt="2018-03-31T01:38:41.824" v="827" actId="478"/>
          <ac:graphicFrameMkLst>
            <pc:docMk/>
            <pc:sldMk cId="3408918429" sldId="288"/>
            <ac:graphicFrameMk id="9" creationId="{97A193E9-3523-42E9-8551-9DDA6DE75273}"/>
          </ac:graphicFrameMkLst>
        </pc:graphicFrameChg>
        <pc:graphicFrameChg chg="del">
          <ac:chgData name="Harrison Hanzlick" userId="d18cbef7b0cca0b3" providerId="LiveId" clId="{3B89A709-E157-4253-80F6-BE0BA77FA785}" dt="2018-03-31T01:38:41.824" v="827" actId="478"/>
          <ac:graphicFrameMkLst>
            <pc:docMk/>
            <pc:sldMk cId="3408918429" sldId="288"/>
            <ac:graphicFrameMk id="10" creationId="{0A8F5228-7456-406D-802F-5F0A7E0F4005}"/>
          </ac:graphicFrameMkLst>
        </pc:graphicFrameChg>
      </pc:sldChg>
      <pc:sldChg chg="addSp delSp modSp add">
        <pc:chgData name="Harrison Hanzlick" userId="d18cbef7b0cca0b3" providerId="LiveId" clId="{3B89A709-E157-4253-80F6-BE0BA77FA785}" dt="2018-03-31T01:59:19.708" v="1675" actId="20577"/>
        <pc:sldMkLst>
          <pc:docMk/>
          <pc:sldMk cId="3338295769" sldId="289"/>
        </pc:sldMkLst>
        <pc:spChg chg="mod">
          <ac:chgData name="Harrison Hanzlick" userId="d18cbef7b0cca0b3" providerId="LiveId" clId="{3B89A709-E157-4253-80F6-BE0BA77FA785}" dt="2018-03-31T01:41:22.187" v="873" actId="313"/>
          <ac:spMkLst>
            <pc:docMk/>
            <pc:sldMk cId="3338295769" sldId="289"/>
            <ac:spMk id="2" creationId="{07CE96FD-40CC-4115-8F98-90500BB0442C}"/>
          </ac:spMkLst>
        </pc:spChg>
        <pc:spChg chg="del mod">
          <ac:chgData name="Harrison Hanzlick" userId="d18cbef7b0cca0b3" providerId="LiveId" clId="{3B89A709-E157-4253-80F6-BE0BA77FA785}" dt="2018-03-31T01:41:10.119" v="862" actId="478"/>
          <ac:spMkLst>
            <pc:docMk/>
            <pc:sldMk cId="3338295769" sldId="289"/>
            <ac:spMk id="6" creationId="{D685AE25-EC12-48AE-B678-90FA98067B58}"/>
          </ac:spMkLst>
        </pc:spChg>
        <pc:spChg chg="add mod">
          <ac:chgData name="Harrison Hanzlick" userId="d18cbef7b0cca0b3" providerId="LiveId" clId="{3B89A709-E157-4253-80F6-BE0BA77FA785}" dt="2018-03-31T01:59:19.708" v="1675" actId="20577"/>
          <ac:spMkLst>
            <pc:docMk/>
            <pc:sldMk cId="3338295769" sldId="289"/>
            <ac:spMk id="9" creationId="{280C1690-E654-474C-9C75-B79789115198}"/>
          </ac:spMkLst>
        </pc:spChg>
        <pc:graphicFrameChg chg="del">
          <ac:chgData name="Harrison Hanzlick" userId="d18cbef7b0cca0b3" providerId="LiveId" clId="{3B89A709-E157-4253-80F6-BE0BA77FA785}" dt="2018-03-31T01:41:05.595" v="860" actId="478"/>
          <ac:graphicFrameMkLst>
            <pc:docMk/>
            <pc:sldMk cId="3338295769" sldId="289"/>
            <ac:graphicFrameMk id="7" creationId="{7011E047-F3AF-4D37-8BD5-8FEADB15F949}"/>
          </ac:graphicFrameMkLst>
        </pc:graphicFrameChg>
        <pc:graphicFrameChg chg="del">
          <ac:chgData name="Harrison Hanzlick" userId="d18cbef7b0cca0b3" providerId="LiveId" clId="{3B89A709-E157-4253-80F6-BE0BA77FA785}" dt="2018-03-31T01:41:04.721" v="859" actId="478"/>
          <ac:graphicFrameMkLst>
            <pc:docMk/>
            <pc:sldMk cId="3338295769" sldId="289"/>
            <ac:graphicFrameMk id="8" creationId="{7E3AA180-0ADF-4017-8F41-080BB03423ED}"/>
          </ac:graphicFrameMkLst>
        </pc:graphicFrameChg>
      </pc:sldChg>
      <pc:sldChg chg="addSp delSp modSp add">
        <pc:chgData name="Harrison Hanzlick" userId="d18cbef7b0cca0b3" providerId="LiveId" clId="{3B89A709-E157-4253-80F6-BE0BA77FA785}" dt="2018-03-31T01:50:42.459" v="1175" actId="478"/>
        <pc:sldMkLst>
          <pc:docMk/>
          <pc:sldMk cId="1894705907" sldId="290"/>
        </pc:sldMkLst>
        <pc:spChg chg="del">
          <ac:chgData name="Harrison Hanzlick" userId="d18cbef7b0cca0b3" providerId="LiveId" clId="{3B89A709-E157-4253-80F6-BE0BA77FA785}" dt="2018-03-31T01:50:42.459" v="1175" actId="478"/>
          <ac:spMkLst>
            <pc:docMk/>
            <pc:sldMk cId="1894705907" sldId="290"/>
            <ac:spMk id="6" creationId="{D685AE25-EC12-48AE-B678-90FA98067B58}"/>
          </ac:spMkLst>
        </pc:spChg>
        <pc:graphicFrameChg chg="add mod">
          <ac:chgData name="Harrison Hanzlick" userId="d18cbef7b0cca0b3" providerId="LiveId" clId="{3B89A709-E157-4253-80F6-BE0BA77FA785}" dt="2018-03-31T01:50:36.771" v="1174" actId="1036"/>
          <ac:graphicFrameMkLst>
            <pc:docMk/>
            <pc:sldMk cId="1894705907" sldId="290"/>
            <ac:graphicFrameMk id="7" creationId="{97A193E9-3523-42E9-8551-9DDA6DE75273}"/>
          </ac:graphicFrameMkLst>
        </pc:graphicFrameChg>
        <pc:graphicFrameChg chg="add mod">
          <ac:chgData name="Harrison Hanzlick" userId="d18cbef7b0cca0b3" providerId="LiveId" clId="{3B89A709-E157-4253-80F6-BE0BA77FA785}" dt="2018-03-31T01:50:36.771" v="1174" actId="1036"/>
          <ac:graphicFrameMkLst>
            <pc:docMk/>
            <pc:sldMk cId="1894705907" sldId="290"/>
            <ac:graphicFrameMk id="8" creationId="{0A8F5228-7456-406D-802F-5F0A7E0F4005}"/>
          </ac:graphicFrameMkLst>
        </pc:graphicFrameChg>
        <pc:graphicFrameChg chg="del">
          <ac:chgData name="Harrison Hanzlick" userId="d18cbef7b0cca0b3" providerId="LiveId" clId="{3B89A709-E157-4253-80F6-BE0BA77FA785}" dt="2018-03-31T01:49:39.162" v="1155" actId="478"/>
          <ac:graphicFrameMkLst>
            <pc:docMk/>
            <pc:sldMk cId="1894705907" sldId="290"/>
            <ac:graphicFrameMk id="9" creationId="{97A193E9-3523-42E9-8551-9DDA6DE75273}"/>
          </ac:graphicFrameMkLst>
        </pc:graphicFrameChg>
        <pc:graphicFrameChg chg="del">
          <ac:chgData name="Harrison Hanzlick" userId="d18cbef7b0cca0b3" providerId="LiveId" clId="{3B89A709-E157-4253-80F6-BE0BA77FA785}" dt="2018-03-31T01:49:39.162" v="1155" actId="478"/>
          <ac:graphicFrameMkLst>
            <pc:docMk/>
            <pc:sldMk cId="1894705907" sldId="290"/>
            <ac:graphicFrameMk id="10" creationId="{0A8F5228-7456-406D-802F-5F0A7E0F4005}"/>
          </ac:graphicFrameMkLst>
        </pc:graphicFrameChg>
      </pc:sldChg>
      <pc:sldChg chg="addSp delSp modSp add">
        <pc:chgData name="Harrison Hanzlick" userId="d18cbef7b0cca0b3" providerId="LiveId" clId="{3B89A709-E157-4253-80F6-BE0BA77FA785}" dt="2018-03-31T01:52:44.036" v="1257" actId="1036"/>
        <pc:sldMkLst>
          <pc:docMk/>
          <pc:sldMk cId="3747307170" sldId="291"/>
        </pc:sldMkLst>
        <pc:spChg chg="del">
          <ac:chgData name="Harrison Hanzlick" userId="d18cbef7b0cca0b3" providerId="LiveId" clId="{3B89A709-E157-4253-80F6-BE0BA77FA785}" dt="2018-03-31T01:51:23.061" v="1234" actId="478"/>
          <ac:spMkLst>
            <pc:docMk/>
            <pc:sldMk cId="3747307170" sldId="291"/>
            <ac:spMk id="6" creationId="{D685AE25-EC12-48AE-B678-90FA98067B58}"/>
          </ac:spMkLst>
        </pc:spChg>
        <pc:graphicFrameChg chg="del">
          <ac:chgData name="Harrison Hanzlick" userId="d18cbef7b0cca0b3" providerId="LiveId" clId="{3B89A709-E157-4253-80F6-BE0BA77FA785}" dt="2018-03-31T01:50:55.530" v="1176" actId="478"/>
          <ac:graphicFrameMkLst>
            <pc:docMk/>
            <pc:sldMk cId="3747307170" sldId="291"/>
            <ac:graphicFrameMk id="7" creationId="{7011E047-F3AF-4D37-8BD5-8FEADB15F949}"/>
          </ac:graphicFrameMkLst>
        </pc:graphicFrameChg>
        <pc:graphicFrameChg chg="del">
          <ac:chgData name="Harrison Hanzlick" userId="d18cbef7b0cca0b3" providerId="LiveId" clId="{3B89A709-E157-4253-80F6-BE0BA77FA785}" dt="2018-03-31T01:50:55.530" v="1176" actId="478"/>
          <ac:graphicFrameMkLst>
            <pc:docMk/>
            <pc:sldMk cId="3747307170" sldId="291"/>
            <ac:graphicFrameMk id="8" creationId="{7E3AA180-0ADF-4017-8F41-080BB03423ED}"/>
          </ac:graphicFrameMkLst>
        </pc:graphicFrameChg>
        <pc:graphicFrameChg chg="add del mod">
          <ac:chgData name="Harrison Hanzlick" userId="d18cbef7b0cca0b3" providerId="LiveId" clId="{3B89A709-E157-4253-80F6-BE0BA77FA785}" dt="2018-03-31T01:52:34.504" v="1235" actId="478"/>
          <ac:graphicFrameMkLst>
            <pc:docMk/>
            <pc:sldMk cId="3747307170" sldId="291"/>
            <ac:graphicFrameMk id="9" creationId="{7011E047-F3AF-4D37-8BD5-8FEADB15F949}"/>
          </ac:graphicFrameMkLst>
        </pc:graphicFrameChg>
        <pc:graphicFrameChg chg="add del mod">
          <ac:chgData name="Harrison Hanzlick" userId="d18cbef7b0cca0b3" providerId="LiveId" clId="{3B89A709-E157-4253-80F6-BE0BA77FA785}" dt="2018-03-31T01:52:34.504" v="1235" actId="478"/>
          <ac:graphicFrameMkLst>
            <pc:docMk/>
            <pc:sldMk cId="3747307170" sldId="291"/>
            <ac:graphicFrameMk id="10" creationId="{7E3AA180-0ADF-4017-8F41-080BB03423ED}"/>
          </ac:graphicFrameMkLst>
        </pc:graphicFrameChg>
        <pc:graphicFrameChg chg="add mod">
          <ac:chgData name="Harrison Hanzlick" userId="d18cbef7b0cca0b3" providerId="LiveId" clId="{3B89A709-E157-4253-80F6-BE0BA77FA785}" dt="2018-03-31T01:52:44.036" v="1257" actId="1036"/>
          <ac:graphicFrameMkLst>
            <pc:docMk/>
            <pc:sldMk cId="3747307170" sldId="291"/>
            <ac:graphicFrameMk id="11" creationId="{7011E047-F3AF-4D37-8BD5-8FEADB15F949}"/>
          </ac:graphicFrameMkLst>
        </pc:graphicFrameChg>
        <pc:graphicFrameChg chg="add mod">
          <ac:chgData name="Harrison Hanzlick" userId="d18cbef7b0cca0b3" providerId="LiveId" clId="{3B89A709-E157-4253-80F6-BE0BA77FA785}" dt="2018-03-31T01:52:44.036" v="1257" actId="1036"/>
          <ac:graphicFrameMkLst>
            <pc:docMk/>
            <pc:sldMk cId="3747307170" sldId="291"/>
            <ac:graphicFrameMk id="12" creationId="{7E3AA180-0ADF-4017-8F41-080BB03423ED}"/>
          </ac:graphicFrameMkLst>
        </pc:graphicFrameChg>
      </pc:sldChg>
      <pc:sldChg chg="addSp delSp modSp add">
        <pc:chgData name="Harrison Hanzlick" userId="d18cbef7b0cca0b3" providerId="LiveId" clId="{3B89A709-E157-4253-80F6-BE0BA77FA785}" dt="2018-03-31T02:05:20.319" v="1868" actId="20577"/>
        <pc:sldMkLst>
          <pc:docMk/>
          <pc:sldMk cId="767078928" sldId="292"/>
        </pc:sldMkLst>
        <pc:spChg chg="mod">
          <ac:chgData name="Harrison Hanzlick" userId="d18cbef7b0cca0b3" providerId="LiveId" clId="{3B89A709-E157-4253-80F6-BE0BA77FA785}" dt="2018-03-31T02:05:20.319" v="1868" actId="20577"/>
          <ac:spMkLst>
            <pc:docMk/>
            <pc:sldMk cId="767078928" sldId="292"/>
            <ac:spMk id="2" creationId="{453800C2-57F3-4E7F-8DFE-A9E253BCA875}"/>
          </ac:spMkLst>
        </pc:spChg>
        <pc:spChg chg="del">
          <ac:chgData name="Harrison Hanzlick" userId="d18cbef7b0cca0b3" providerId="LiveId" clId="{3B89A709-E157-4253-80F6-BE0BA77FA785}" dt="2018-03-31T02:05:12.039" v="1837" actId="478"/>
          <ac:spMkLst>
            <pc:docMk/>
            <pc:sldMk cId="767078928" sldId="292"/>
            <ac:spMk id="3" creationId="{403D2A73-0E01-4626-8F70-ACEEB79560F6}"/>
          </ac:spMkLst>
        </pc:spChg>
        <pc:spChg chg="add mod">
          <ac:chgData name="Harrison Hanzlick" userId="d18cbef7b0cca0b3" providerId="LiveId" clId="{3B89A709-E157-4253-80F6-BE0BA77FA785}" dt="2018-03-31T02:05:12.039" v="1837" actId="478"/>
          <ac:spMkLst>
            <pc:docMk/>
            <pc:sldMk cId="767078928" sldId="292"/>
            <ac:spMk id="5" creationId="{4F2C6D39-EAA6-46DD-B7A8-C895FA6661C9}"/>
          </ac:spMkLst>
        </pc:spChg>
      </pc:sldChg>
    </pc:docChg>
  </pc:docChgLst>
  <pc:docChgLst>
    <pc:chgData name="Harrison Hanzlick" userId="d18cbef7b0cca0b3" providerId="LiveId" clId="{92210485-E115-4796-90F4-C15B062BB412}"/>
    <pc:docChg chg="modSld">
      <pc:chgData name="Harrison Hanzlick" userId="d18cbef7b0cca0b3" providerId="LiveId" clId="{92210485-E115-4796-90F4-C15B062BB412}" dt="2018-03-31T04:27:35.460" v="63"/>
      <pc:docMkLst>
        <pc:docMk/>
      </pc:docMkLst>
      <pc:sldChg chg="addSp modSp">
        <pc:chgData name="Harrison Hanzlick" userId="d18cbef7b0cca0b3" providerId="LiveId" clId="{92210485-E115-4796-90F4-C15B062BB412}" dt="2018-03-31T04:27:05.885" v="52" actId="1036"/>
        <pc:sldMkLst>
          <pc:docMk/>
          <pc:sldMk cId="4275464932" sldId="256"/>
        </pc:sldMkLst>
        <pc:picChg chg="add mod">
          <ac:chgData name="Harrison Hanzlick" userId="d18cbef7b0cca0b3" providerId="LiveId" clId="{92210485-E115-4796-90F4-C15B062BB412}" dt="2018-03-31T04:27:05.885" v="52" actId="1036"/>
          <ac:picMkLst>
            <pc:docMk/>
            <pc:sldMk cId="4275464932" sldId="256"/>
            <ac:picMk id="5" creationId="{39B6EC16-FD29-4EF2-9AFA-A8E88701B034}"/>
          </ac:picMkLst>
        </pc:picChg>
        <pc:picChg chg="add mod modCrop">
          <ac:chgData name="Harrison Hanzlick" userId="d18cbef7b0cca0b3" providerId="LiveId" clId="{92210485-E115-4796-90F4-C15B062BB412}" dt="2018-03-31T04:25:06.668" v="14" actId="1076"/>
          <ac:picMkLst>
            <pc:docMk/>
            <pc:sldMk cId="4275464932" sldId="256"/>
            <ac:picMk id="7" creationId="{D70E7E03-9D0F-490C-9E7A-7291DD0F4C99}"/>
          </ac:picMkLst>
        </pc:picChg>
        <pc:picChg chg="add mod">
          <ac:chgData name="Harrison Hanzlick" userId="d18cbef7b0cca0b3" providerId="LiveId" clId="{92210485-E115-4796-90F4-C15B062BB412}" dt="2018-03-31T04:27:02.485" v="50" actId="1076"/>
          <ac:picMkLst>
            <pc:docMk/>
            <pc:sldMk cId="4275464932" sldId="256"/>
            <ac:picMk id="9" creationId="{5DA48C1E-20DE-4513-BDB4-3B15BDCDED08}"/>
          </ac:picMkLst>
        </pc:picChg>
      </pc:sldChg>
      <pc:sldChg chg="addSp">
        <pc:chgData name="Harrison Hanzlick" userId="d18cbef7b0cca0b3" providerId="LiveId" clId="{92210485-E115-4796-90F4-C15B062BB412}" dt="2018-03-31T04:27:16.876" v="54"/>
        <pc:sldMkLst>
          <pc:docMk/>
          <pc:sldMk cId="1510225313" sldId="257"/>
        </pc:sldMkLst>
        <pc:picChg chg="add">
          <ac:chgData name="Harrison Hanzlick" userId="d18cbef7b0cca0b3" providerId="LiveId" clId="{92210485-E115-4796-90F4-C15B062BB412}" dt="2018-03-31T04:27:16.876" v="54"/>
          <ac:picMkLst>
            <pc:docMk/>
            <pc:sldMk cId="1510225313" sldId="257"/>
            <ac:picMk id="10" creationId="{D3B9EDDD-A5D9-49F2-92BB-12236C7EFC25}"/>
          </ac:picMkLst>
        </pc:picChg>
        <pc:picChg chg="add">
          <ac:chgData name="Harrison Hanzlick" userId="d18cbef7b0cca0b3" providerId="LiveId" clId="{92210485-E115-4796-90F4-C15B062BB412}" dt="2018-03-31T04:27:16.876" v="54"/>
          <ac:picMkLst>
            <pc:docMk/>
            <pc:sldMk cId="1510225313" sldId="257"/>
            <ac:picMk id="12" creationId="{DC47FC28-3D6E-4F8F-86F5-2A631180594E}"/>
          </ac:picMkLst>
        </pc:picChg>
        <pc:picChg chg="add">
          <ac:chgData name="Harrison Hanzlick" userId="d18cbef7b0cca0b3" providerId="LiveId" clId="{92210485-E115-4796-90F4-C15B062BB412}" dt="2018-03-31T04:27:16.876" v="54"/>
          <ac:picMkLst>
            <pc:docMk/>
            <pc:sldMk cId="1510225313" sldId="257"/>
            <ac:picMk id="13" creationId="{BAF3576B-7FCB-4E6F-A8B1-0FD7B1190C8C}"/>
          </ac:picMkLst>
        </pc:picChg>
      </pc:sldChg>
      <pc:sldChg chg="addSp">
        <pc:chgData name="Harrison Hanzlick" userId="d18cbef7b0cca0b3" providerId="LiveId" clId="{92210485-E115-4796-90F4-C15B062BB412}" dt="2018-03-31T04:27:14.637" v="53"/>
        <pc:sldMkLst>
          <pc:docMk/>
          <pc:sldMk cId="57994151" sldId="261"/>
        </pc:sldMkLst>
        <pc:picChg chg="add">
          <ac:chgData name="Harrison Hanzlick" userId="d18cbef7b0cca0b3" providerId="LiveId" clId="{92210485-E115-4796-90F4-C15B062BB412}" dt="2018-03-31T04:27:14.637" v="53"/>
          <ac:picMkLst>
            <pc:docMk/>
            <pc:sldMk cId="57994151" sldId="261"/>
            <ac:picMk id="10" creationId="{22836B90-6058-40E5-B967-43A6B794F73C}"/>
          </ac:picMkLst>
        </pc:picChg>
        <pc:picChg chg="add">
          <ac:chgData name="Harrison Hanzlick" userId="d18cbef7b0cca0b3" providerId="LiveId" clId="{92210485-E115-4796-90F4-C15B062BB412}" dt="2018-03-31T04:27:14.637" v="53"/>
          <ac:picMkLst>
            <pc:docMk/>
            <pc:sldMk cId="57994151" sldId="261"/>
            <ac:picMk id="11" creationId="{90930527-35A0-49A3-BDEF-643EE41A8793}"/>
          </ac:picMkLst>
        </pc:picChg>
        <pc:picChg chg="add">
          <ac:chgData name="Harrison Hanzlick" userId="d18cbef7b0cca0b3" providerId="LiveId" clId="{92210485-E115-4796-90F4-C15B062BB412}" dt="2018-03-31T04:27:14.637" v="53"/>
          <ac:picMkLst>
            <pc:docMk/>
            <pc:sldMk cId="57994151" sldId="261"/>
            <ac:picMk id="12" creationId="{ECBECD7D-C4FB-4F0B-9B28-0CD8B6B17B2B}"/>
          </ac:picMkLst>
        </pc:picChg>
      </pc:sldChg>
      <pc:sldChg chg="addSp">
        <pc:chgData name="Harrison Hanzlick" userId="d18cbef7b0cca0b3" providerId="LiveId" clId="{92210485-E115-4796-90F4-C15B062BB412}" dt="2018-03-31T04:27:19.295" v="55"/>
        <pc:sldMkLst>
          <pc:docMk/>
          <pc:sldMk cId="2633223720" sldId="264"/>
        </pc:sldMkLst>
        <pc:picChg chg="add">
          <ac:chgData name="Harrison Hanzlick" userId="d18cbef7b0cca0b3" providerId="LiveId" clId="{92210485-E115-4796-90F4-C15B062BB412}" dt="2018-03-31T04:27:19.295" v="55"/>
          <ac:picMkLst>
            <pc:docMk/>
            <pc:sldMk cId="2633223720" sldId="264"/>
            <ac:picMk id="11" creationId="{F1891544-511F-4FD1-A397-0357453B47E6}"/>
          </ac:picMkLst>
        </pc:picChg>
        <pc:picChg chg="add">
          <ac:chgData name="Harrison Hanzlick" userId="d18cbef7b0cca0b3" providerId="LiveId" clId="{92210485-E115-4796-90F4-C15B062BB412}" dt="2018-03-31T04:27:19.295" v="55"/>
          <ac:picMkLst>
            <pc:docMk/>
            <pc:sldMk cId="2633223720" sldId="264"/>
            <ac:picMk id="12" creationId="{B520391B-9096-45EB-A41C-2CF0528EC950}"/>
          </ac:picMkLst>
        </pc:picChg>
        <pc:picChg chg="add">
          <ac:chgData name="Harrison Hanzlick" userId="d18cbef7b0cca0b3" providerId="LiveId" clId="{92210485-E115-4796-90F4-C15B062BB412}" dt="2018-03-31T04:27:19.295" v="55"/>
          <ac:picMkLst>
            <pc:docMk/>
            <pc:sldMk cId="2633223720" sldId="264"/>
            <ac:picMk id="13" creationId="{1D6B86E4-5F5C-4874-995A-FD6CC1822494}"/>
          </ac:picMkLst>
        </pc:picChg>
      </pc:sldChg>
      <pc:sldChg chg="addSp">
        <pc:chgData name="Harrison Hanzlick" userId="d18cbef7b0cca0b3" providerId="LiveId" clId="{92210485-E115-4796-90F4-C15B062BB412}" dt="2018-03-31T04:27:30.787" v="61"/>
        <pc:sldMkLst>
          <pc:docMk/>
          <pc:sldMk cId="1970129538" sldId="284"/>
        </pc:sldMkLst>
        <pc:picChg chg="add">
          <ac:chgData name="Harrison Hanzlick" userId="d18cbef7b0cca0b3" providerId="LiveId" clId="{92210485-E115-4796-90F4-C15B062BB412}" dt="2018-03-31T04:27:30.787" v="61"/>
          <ac:picMkLst>
            <pc:docMk/>
            <pc:sldMk cId="1970129538" sldId="284"/>
            <ac:picMk id="4" creationId="{E116C164-1BB1-419F-8EE8-5702D5EF58E3}"/>
          </ac:picMkLst>
        </pc:picChg>
        <pc:picChg chg="add">
          <ac:chgData name="Harrison Hanzlick" userId="d18cbef7b0cca0b3" providerId="LiveId" clId="{92210485-E115-4796-90F4-C15B062BB412}" dt="2018-03-31T04:27:30.787" v="61"/>
          <ac:picMkLst>
            <pc:docMk/>
            <pc:sldMk cId="1970129538" sldId="284"/>
            <ac:picMk id="5" creationId="{9C88F472-8598-4DEA-A2A1-59097019E86B}"/>
          </ac:picMkLst>
        </pc:picChg>
        <pc:picChg chg="add">
          <ac:chgData name="Harrison Hanzlick" userId="d18cbef7b0cca0b3" providerId="LiveId" clId="{92210485-E115-4796-90F4-C15B062BB412}" dt="2018-03-31T04:27:30.787" v="61"/>
          <ac:picMkLst>
            <pc:docMk/>
            <pc:sldMk cId="1970129538" sldId="284"/>
            <ac:picMk id="6" creationId="{8E17646C-FBAB-46D5-8E40-77ECF9CCC5B2}"/>
          </ac:picMkLst>
        </pc:picChg>
      </pc:sldChg>
      <pc:sldChg chg="addSp">
        <pc:chgData name="Harrison Hanzlick" userId="d18cbef7b0cca0b3" providerId="LiveId" clId="{92210485-E115-4796-90F4-C15B062BB412}" dt="2018-03-31T04:27:33.241" v="62"/>
        <pc:sldMkLst>
          <pc:docMk/>
          <pc:sldMk cId="1441995728" sldId="286"/>
        </pc:sldMkLst>
        <pc:picChg chg="add">
          <ac:chgData name="Harrison Hanzlick" userId="d18cbef7b0cca0b3" providerId="LiveId" clId="{92210485-E115-4796-90F4-C15B062BB412}" dt="2018-03-31T04:27:33.241" v="62"/>
          <ac:picMkLst>
            <pc:docMk/>
            <pc:sldMk cId="1441995728" sldId="286"/>
            <ac:picMk id="4" creationId="{B99DD957-30EC-471F-9447-07BCE2EB81C8}"/>
          </ac:picMkLst>
        </pc:picChg>
        <pc:picChg chg="add">
          <ac:chgData name="Harrison Hanzlick" userId="d18cbef7b0cca0b3" providerId="LiveId" clId="{92210485-E115-4796-90F4-C15B062BB412}" dt="2018-03-31T04:27:33.241" v="62"/>
          <ac:picMkLst>
            <pc:docMk/>
            <pc:sldMk cId="1441995728" sldId="286"/>
            <ac:picMk id="5" creationId="{99C5DD13-3D77-4846-B8D2-569344EF5142}"/>
          </ac:picMkLst>
        </pc:picChg>
        <pc:picChg chg="add">
          <ac:chgData name="Harrison Hanzlick" userId="d18cbef7b0cca0b3" providerId="LiveId" clId="{92210485-E115-4796-90F4-C15B062BB412}" dt="2018-03-31T04:27:33.241" v="62"/>
          <ac:picMkLst>
            <pc:docMk/>
            <pc:sldMk cId="1441995728" sldId="286"/>
            <ac:picMk id="6" creationId="{1D1B0FF2-D6CD-4B6D-A25F-41CB614FEE16}"/>
          </ac:picMkLst>
        </pc:picChg>
      </pc:sldChg>
      <pc:sldChg chg="addSp">
        <pc:chgData name="Harrison Hanzlick" userId="d18cbef7b0cca0b3" providerId="LiveId" clId="{92210485-E115-4796-90F4-C15B062BB412}" dt="2018-03-31T04:27:21.639" v="56"/>
        <pc:sldMkLst>
          <pc:docMk/>
          <pc:sldMk cId="2040630749" sldId="287"/>
        </pc:sldMkLst>
        <pc:picChg chg="add">
          <ac:chgData name="Harrison Hanzlick" userId="d18cbef7b0cca0b3" providerId="LiveId" clId="{92210485-E115-4796-90F4-C15B062BB412}" dt="2018-03-31T04:27:21.639" v="56"/>
          <ac:picMkLst>
            <pc:docMk/>
            <pc:sldMk cId="2040630749" sldId="287"/>
            <ac:picMk id="5" creationId="{04EB887F-9900-49A9-8927-3D2D919F43F7}"/>
          </ac:picMkLst>
        </pc:picChg>
        <pc:picChg chg="add">
          <ac:chgData name="Harrison Hanzlick" userId="d18cbef7b0cca0b3" providerId="LiveId" clId="{92210485-E115-4796-90F4-C15B062BB412}" dt="2018-03-31T04:27:21.639" v="56"/>
          <ac:picMkLst>
            <pc:docMk/>
            <pc:sldMk cId="2040630749" sldId="287"/>
            <ac:picMk id="6" creationId="{D1C67DCC-55A7-40D7-9137-860AF81BB982}"/>
          </ac:picMkLst>
        </pc:picChg>
        <pc:picChg chg="add">
          <ac:chgData name="Harrison Hanzlick" userId="d18cbef7b0cca0b3" providerId="LiveId" clId="{92210485-E115-4796-90F4-C15B062BB412}" dt="2018-03-31T04:27:21.639" v="56"/>
          <ac:picMkLst>
            <pc:docMk/>
            <pc:sldMk cId="2040630749" sldId="287"/>
            <ac:picMk id="7" creationId="{51D54911-6874-48CD-A6D2-38C80F21127B}"/>
          </ac:picMkLst>
        </pc:picChg>
      </pc:sldChg>
      <pc:sldChg chg="addSp">
        <pc:chgData name="Harrison Hanzlick" userId="d18cbef7b0cca0b3" providerId="LiveId" clId="{92210485-E115-4796-90F4-C15B062BB412}" dt="2018-03-31T04:27:23.969" v="57"/>
        <pc:sldMkLst>
          <pc:docMk/>
          <pc:sldMk cId="3408918429" sldId="288"/>
        </pc:sldMkLst>
        <pc:picChg chg="add">
          <ac:chgData name="Harrison Hanzlick" userId="d18cbef7b0cca0b3" providerId="LiveId" clId="{92210485-E115-4796-90F4-C15B062BB412}" dt="2018-03-31T04:27:23.969" v="57"/>
          <ac:picMkLst>
            <pc:docMk/>
            <pc:sldMk cId="3408918429" sldId="288"/>
            <ac:picMk id="5" creationId="{9F9BA829-6340-4540-BD1A-C82BD3186CBA}"/>
          </ac:picMkLst>
        </pc:picChg>
        <pc:picChg chg="add">
          <ac:chgData name="Harrison Hanzlick" userId="d18cbef7b0cca0b3" providerId="LiveId" clId="{92210485-E115-4796-90F4-C15B062BB412}" dt="2018-03-31T04:27:23.969" v="57"/>
          <ac:picMkLst>
            <pc:docMk/>
            <pc:sldMk cId="3408918429" sldId="288"/>
            <ac:picMk id="6" creationId="{5D8EC87F-03CB-49E5-A443-56C2B37A19C9}"/>
          </ac:picMkLst>
        </pc:picChg>
        <pc:picChg chg="add">
          <ac:chgData name="Harrison Hanzlick" userId="d18cbef7b0cca0b3" providerId="LiveId" clId="{92210485-E115-4796-90F4-C15B062BB412}" dt="2018-03-31T04:27:23.969" v="57"/>
          <ac:picMkLst>
            <pc:docMk/>
            <pc:sldMk cId="3408918429" sldId="288"/>
            <ac:picMk id="9" creationId="{77D3DC0F-6AAE-4DBE-93C0-18B89C5EFD6C}"/>
          </ac:picMkLst>
        </pc:picChg>
      </pc:sldChg>
      <pc:sldChg chg="addSp">
        <pc:chgData name="Harrison Hanzlick" userId="d18cbef7b0cca0b3" providerId="LiveId" clId="{92210485-E115-4796-90F4-C15B062BB412}" dt="2018-03-31T04:27:25.951" v="58"/>
        <pc:sldMkLst>
          <pc:docMk/>
          <pc:sldMk cId="3338295769" sldId="289"/>
        </pc:sldMkLst>
        <pc:picChg chg="add">
          <ac:chgData name="Harrison Hanzlick" userId="d18cbef7b0cca0b3" providerId="LiveId" clId="{92210485-E115-4796-90F4-C15B062BB412}" dt="2018-03-31T04:27:25.951" v="58"/>
          <ac:picMkLst>
            <pc:docMk/>
            <pc:sldMk cId="3338295769" sldId="289"/>
            <ac:picMk id="4" creationId="{86463F08-6B05-4A41-9E5E-E4B822E2656F}"/>
          </ac:picMkLst>
        </pc:picChg>
        <pc:picChg chg="add">
          <ac:chgData name="Harrison Hanzlick" userId="d18cbef7b0cca0b3" providerId="LiveId" clId="{92210485-E115-4796-90F4-C15B062BB412}" dt="2018-03-31T04:27:25.951" v="58"/>
          <ac:picMkLst>
            <pc:docMk/>
            <pc:sldMk cId="3338295769" sldId="289"/>
            <ac:picMk id="5" creationId="{7B680858-1E53-4138-A6D0-69DFE58CED05}"/>
          </ac:picMkLst>
        </pc:picChg>
        <pc:picChg chg="add">
          <ac:chgData name="Harrison Hanzlick" userId="d18cbef7b0cca0b3" providerId="LiveId" clId="{92210485-E115-4796-90F4-C15B062BB412}" dt="2018-03-31T04:27:25.951" v="58"/>
          <ac:picMkLst>
            <pc:docMk/>
            <pc:sldMk cId="3338295769" sldId="289"/>
            <ac:picMk id="6" creationId="{54AB47A4-8C76-4D4A-8D27-F9450B95DAA6}"/>
          </ac:picMkLst>
        </pc:picChg>
      </pc:sldChg>
      <pc:sldChg chg="addSp">
        <pc:chgData name="Harrison Hanzlick" userId="d18cbef7b0cca0b3" providerId="LiveId" clId="{92210485-E115-4796-90F4-C15B062BB412}" dt="2018-03-31T04:27:27.629" v="59"/>
        <pc:sldMkLst>
          <pc:docMk/>
          <pc:sldMk cId="1894705907" sldId="290"/>
        </pc:sldMkLst>
        <pc:picChg chg="add">
          <ac:chgData name="Harrison Hanzlick" userId="d18cbef7b0cca0b3" providerId="LiveId" clId="{92210485-E115-4796-90F4-C15B062BB412}" dt="2018-03-31T04:27:27.629" v="59"/>
          <ac:picMkLst>
            <pc:docMk/>
            <pc:sldMk cId="1894705907" sldId="290"/>
            <ac:picMk id="5" creationId="{8DCD4ED7-E0B6-4800-BC61-EEB8FE28C25F}"/>
          </ac:picMkLst>
        </pc:picChg>
        <pc:picChg chg="add">
          <ac:chgData name="Harrison Hanzlick" userId="d18cbef7b0cca0b3" providerId="LiveId" clId="{92210485-E115-4796-90F4-C15B062BB412}" dt="2018-03-31T04:27:27.629" v="59"/>
          <ac:picMkLst>
            <pc:docMk/>
            <pc:sldMk cId="1894705907" sldId="290"/>
            <ac:picMk id="6" creationId="{9E384852-72B5-48EA-A154-0684056A0381}"/>
          </ac:picMkLst>
        </pc:picChg>
        <pc:picChg chg="add">
          <ac:chgData name="Harrison Hanzlick" userId="d18cbef7b0cca0b3" providerId="LiveId" clId="{92210485-E115-4796-90F4-C15B062BB412}" dt="2018-03-31T04:27:27.629" v="59"/>
          <ac:picMkLst>
            <pc:docMk/>
            <pc:sldMk cId="1894705907" sldId="290"/>
            <ac:picMk id="9" creationId="{574C2CA2-4A1E-448B-BC97-AEF1E8815547}"/>
          </ac:picMkLst>
        </pc:picChg>
      </pc:sldChg>
      <pc:sldChg chg="addSp">
        <pc:chgData name="Harrison Hanzlick" userId="d18cbef7b0cca0b3" providerId="LiveId" clId="{92210485-E115-4796-90F4-C15B062BB412}" dt="2018-03-31T04:27:28.885" v="60"/>
        <pc:sldMkLst>
          <pc:docMk/>
          <pc:sldMk cId="3747307170" sldId="291"/>
        </pc:sldMkLst>
        <pc:picChg chg="add">
          <ac:chgData name="Harrison Hanzlick" userId="d18cbef7b0cca0b3" providerId="LiveId" clId="{92210485-E115-4796-90F4-C15B062BB412}" dt="2018-03-31T04:27:28.885" v="60"/>
          <ac:picMkLst>
            <pc:docMk/>
            <pc:sldMk cId="3747307170" sldId="291"/>
            <ac:picMk id="5" creationId="{63719760-3220-443B-939E-6385B98FC8F5}"/>
          </ac:picMkLst>
        </pc:picChg>
        <pc:picChg chg="add">
          <ac:chgData name="Harrison Hanzlick" userId="d18cbef7b0cca0b3" providerId="LiveId" clId="{92210485-E115-4796-90F4-C15B062BB412}" dt="2018-03-31T04:27:28.885" v="60"/>
          <ac:picMkLst>
            <pc:docMk/>
            <pc:sldMk cId="3747307170" sldId="291"/>
            <ac:picMk id="6" creationId="{0E34F94C-DBE8-4657-A036-38B8261410E5}"/>
          </ac:picMkLst>
        </pc:picChg>
        <pc:picChg chg="add">
          <ac:chgData name="Harrison Hanzlick" userId="d18cbef7b0cca0b3" providerId="LiveId" clId="{92210485-E115-4796-90F4-C15B062BB412}" dt="2018-03-31T04:27:28.885" v="60"/>
          <ac:picMkLst>
            <pc:docMk/>
            <pc:sldMk cId="3747307170" sldId="291"/>
            <ac:picMk id="7" creationId="{77485D74-0118-462D-BBB7-6657DF465541}"/>
          </ac:picMkLst>
        </pc:picChg>
      </pc:sldChg>
      <pc:sldChg chg="addSp">
        <pc:chgData name="Harrison Hanzlick" userId="d18cbef7b0cca0b3" providerId="LiveId" clId="{92210485-E115-4796-90F4-C15B062BB412}" dt="2018-03-31T04:27:35.460" v="63"/>
        <pc:sldMkLst>
          <pc:docMk/>
          <pc:sldMk cId="767078928" sldId="292"/>
        </pc:sldMkLst>
        <pc:picChg chg="add">
          <ac:chgData name="Harrison Hanzlick" userId="d18cbef7b0cca0b3" providerId="LiveId" clId="{92210485-E115-4796-90F4-C15B062BB412}" dt="2018-03-31T04:27:35.460" v="63"/>
          <ac:picMkLst>
            <pc:docMk/>
            <pc:sldMk cId="767078928" sldId="292"/>
            <ac:picMk id="4" creationId="{35DD00A5-755E-4436-B660-711DB035B057}"/>
          </ac:picMkLst>
        </pc:picChg>
        <pc:picChg chg="add">
          <ac:chgData name="Harrison Hanzlick" userId="d18cbef7b0cca0b3" providerId="LiveId" clId="{92210485-E115-4796-90F4-C15B062BB412}" dt="2018-03-31T04:27:35.460" v="63"/>
          <ac:picMkLst>
            <pc:docMk/>
            <pc:sldMk cId="767078928" sldId="292"/>
            <ac:picMk id="6" creationId="{A0014D5F-FC91-40BF-BDB0-E2A525FCB2D5}"/>
          </ac:picMkLst>
        </pc:picChg>
        <pc:picChg chg="add">
          <ac:chgData name="Harrison Hanzlick" userId="d18cbef7b0cca0b3" providerId="LiveId" clId="{92210485-E115-4796-90F4-C15B062BB412}" dt="2018-03-31T04:27:35.460" v="63"/>
          <ac:picMkLst>
            <pc:docMk/>
            <pc:sldMk cId="767078928" sldId="292"/>
            <ac:picMk id="7" creationId="{F8F2DF14-D021-46A4-9CB0-5B70CA0804C6}"/>
          </ac:picMkLst>
        </pc:picChg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hhanz\OneDrive\Documents\Ankle_Damp_Study\Negitive%20Damping%20Study\DP\Aggregate%20Results_%5b-1.0,%20+1.0%5d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hhanz\OneDrive\Documents\Ankle_Damp_Study\Negitive%20Damping%20Study\DP\Aggregate%20Results_%5b-1.0,%20+1.0%5d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C:\Users\hhanz\OneDrive\Documents\Ankle_Damp_Study\Negitive%20Damping%20Study\DP\Aggregate%20Results_%5b-1.0,%20+1.0%5d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C:\Users\hhanz\OneDrive\Documents\Ankle_Damp_Study\Negitive%20Damping%20Study\DP\Aggregate%20Results_%5b-1.0,%20+1.0%5d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C:\Users\hhanz\OneDrive\Documents\Ankle_Damp_Study\Variable%20Damping%20Study\Aggregate%20Results_%5b-0.75,%20+1.25%5d.xlsx" TargetMode="External"/></Relationships>
</file>

<file path=ppt/charts/_rels/chartEx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C:\Users\hhanz\OneDrive\Documents\Ankle_Damp_Study\Variable%20Damping%20Study\Aggregate%20Results_%5b-0.75,%20+1.25%5d.xlsx" TargetMode="External"/></Relationships>
</file>

<file path=ppt/charts/_rels/chartEx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C:\Users\hhanz\OneDrive\Documents\Ankle_Damp_Study\Variable%20Damping%20Study\Aggregate%20Results_%5b-0.75,%20+1.25%5d.xlsx" TargetMode="External"/></Relationships>
</file>

<file path=ppt/charts/_rels/chartEx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C:\Users\hhanz\OneDrive\Documents\Ankle_Damp_Study\Variable%20Damping%20Study\Aggregate%20Results_%5b-0.75,%20+1.25%5d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'[Aggregate Results_(-1.0^J ^M1.0).xlsx]Max Velocity'!$B$22:$B$1113</cx:f>
        <cx:lvl ptCount="1092" formatCode="General">
          <cx:pt idx="0">192.51476557411499</cx:pt>
          <cx:pt idx="1">79.539525407137901</cx:pt>
          <cx:pt idx="2">74.971591615422298</cx:pt>
          <cx:pt idx="3">120.613916465546</cx:pt>
          <cx:pt idx="4">208.51176518892501</cx:pt>
          <cx:pt idx="5">38.953338552272399</cx:pt>
          <cx:pt idx="7">82.250298939079897</cx:pt>
          <cx:pt idx="8">60.270366267092001</cx:pt>
          <cx:pt idx="9">150.30004643412099</cx:pt>
          <cx:pt idx="10">84.696528449885605</cx:pt>
          <cx:pt idx="11">157.52465828172899</cx:pt>
          <cx:pt idx="12">77.411608062448195</cx:pt>
          <cx:pt idx="14">52.893699919909103</cx:pt>
          <cx:pt idx="15">91.610441499861295</cx:pt>
          <cx:pt idx="16">73.866624878472706</cx:pt>
          <cx:pt idx="17">80.306186379189995</cx:pt>
          <cx:pt idx="18">73.771416895829006</cx:pt>
          <cx:pt idx="20">96.568327063511603</cx:pt>
          <cx:pt idx="21">81.520850283793607</cx:pt>
          <cx:pt idx="22">111.03994192251299</cx:pt>
          <cx:pt idx="23">72.531172558051594</cx:pt>
          <cx:pt idx="24">117.129790286743</cx:pt>
          <cx:pt idx="25">124.80456044865799</cx:pt>
          <cx:pt idx="26">91.583524428976602</cx:pt>
          <cx:pt idx="27">98.6999178859447</cx:pt>
          <cx:pt idx="28">47.302934280390097</cx:pt>
          <cx:pt idx="29">102.22195180397399</cx:pt>
          <cx:pt idx="30">76.336443115755202</cx:pt>
          <cx:pt idx="31">57.317088815154499</cx:pt>
          <cx:pt idx="32">61.671091375969901</cx:pt>
          <cx:pt idx="33">70.689341266073598</cx:pt>
          <cx:pt idx="34">112.18056736596201</cx:pt>
          <cx:pt idx="35">71.577575484227694</cx:pt>
          <cx:pt idx="36">122.036700426328</cx:pt>
          <cx:pt idx="37">72.088807961082097</cx:pt>
          <cx:pt idx="38">48.405514568111201</cx:pt>
          <cx:pt idx="39">74.259911366569895</cx:pt>
          <cx:pt idx="40">101.695716849378</cx:pt>
          <cx:pt idx="41">128.691209883526</cx:pt>
          <cx:pt idx="42">53.610266426523602</cx:pt>
          <cx:pt idx="43">48.579047819529301</cx:pt>
          <cx:pt idx="44">30.159227216236602</cx:pt>
          <cx:pt idx="45">31.891429557938</cx:pt>
          <cx:pt idx="46">35.716274871687403</cx:pt>
          <cx:pt idx="47">34.602597598464797</cx:pt>
          <cx:pt idx="48">132.55902279341001</cx:pt>
          <cx:pt idx="49">29.683250988661499</cx:pt>
          <cx:pt idx="50">56.869653459894501</cx:pt>
          <cx:pt idx="51">47.239120340524899</cx:pt>
          <cx:pt idx="52">26.514859278621799</cx:pt>
          <cx:pt idx="53">39.895354622085797</cx:pt>
          <cx:pt idx="55">64.588635287628804</cx:pt>
          <cx:pt idx="56">54.770718929805199</cx:pt>
          <cx:pt idx="57">46.787911977624603</cx:pt>
          <cx:pt idx="58">30.690444067337399</cx:pt>
          <cx:pt idx="59">46.183247663474503</cx:pt>
          <cx:pt idx="60">122.80401912078</cx:pt>
          <cx:pt idx="61">82.439214303468106</cx:pt>
          <cx:pt idx="62">147.365983032028</cx:pt>
          <cx:pt idx="63">107.96594986613999</cx:pt>
          <cx:pt idx="64">126.517641476257</cx:pt>
          <cx:pt idx="65">101.495129524722</cx:pt>
          <cx:pt idx="66">92.132532077041802</cx:pt>
          <cx:pt idx="67">87.128003120865699</cx:pt>
          <cx:pt idx="68">91.013221206253405</cx:pt>
          <cx:pt idx="69">95.9428073566515</cx:pt>
          <cx:pt idx="70">116.81217886762001</cx:pt>
          <cx:pt idx="71">134.89949813394199</cx:pt>
          <cx:pt idx="72">136.521860998188</cx:pt>
          <cx:pt idx="73">110.163845462791</cx:pt>
          <cx:pt idx="74">133.30215702296601</cx:pt>
          <cx:pt idx="75">81.392266866605496</cx:pt>
          <cx:pt idx="76">116.76206070835001</cx:pt>
          <cx:pt idx="77">86.639059656589495</cx:pt>
          <cx:pt idx="78">110.137333236535</cx:pt>
          <cx:pt idx="79">120.418398203641</cx:pt>
          <cx:pt idx="80">281.83893768876902</cx:pt>
          <cx:pt idx="81">182.543883214749</cx:pt>
          <cx:pt idx="82">76.581589645444794</cx:pt>
          <cx:pt idx="83">72.021455184796196</cx:pt>
          <cx:pt idx="84">57.5999446978932</cx:pt>
          <cx:pt idx="85">112.496643983466</cx:pt>
          <cx:pt idx="86">79.615866910476299</cx:pt>
          <cx:pt idx="88">96.215228249673004</cx:pt>
          <cx:pt idx="89">24.000171684281302</cx:pt>
          <cx:pt idx="90">144.704871812248</cx:pt>
          <cx:pt idx="92">133.22880257085501</cx:pt>
          <cx:pt idx="93">105.234163542175</cx:pt>
          <cx:pt idx="94">34.715879064328497</cx:pt>
          <cx:pt idx="95">141.16377615152001</cx:pt>
          <cx:pt idx="96">72.7868778344112</cx:pt>
          <cx:pt idx="98">81.997767073511994</cx:pt>
          <cx:pt idx="99">189.433094160677</cx:pt>
          <cx:pt idx="100">62.263394184771201</cx:pt>
          <cx:pt idx="101">90.476408134220506</cx:pt>
          <cx:pt idx="102">39.393924680314399</cx:pt>
          <cx:pt idx="103">143.96734538416001</cx:pt>
          <cx:pt idx="104">55.867480751583599</cx:pt>
          <cx:pt idx="105">27.547149967069899</cx:pt>
          <cx:pt idx="106">117.594036324523</cx:pt>
          <cx:pt idx="107">36.398074509638597</cx:pt>
          <cx:pt idx="108">51.635565900320799</cx:pt>
          <cx:pt idx="112">50.660611018365799</cx:pt>
          <cx:pt idx="113">47.728748905813603</cx:pt>
          <cx:pt idx="116">32.6753030964232</cx:pt>
          <cx:pt idx="118">42.506148687664599</cx:pt>
          <cx:pt idx="121">139.47394243350499</cx:pt>
          <cx:pt idx="122">136.99691653725401</cx:pt>
          <cx:pt idx="123">38.390307797692898</cx:pt>
          <cx:pt idx="124">173.10586039567201</cx:pt>
          <cx:pt idx="125">57.402702568540903</cx:pt>
          <cx:pt idx="126">32.807038885314498</cx:pt>
          <cx:pt idx="127">46.061316854323401</cx:pt>
          <cx:pt idx="128">163.973899163515</cx:pt>
          <cx:pt idx="129">68.151373919614997</cx:pt>
          <cx:pt idx="130">52.800712637334897</cx:pt>
          <cx:pt idx="131">116.77555714813499</cx:pt>
          <cx:pt idx="132">64.852485731197504</cx:pt>
          <cx:pt idx="133">54.374522372150103</cx:pt>
          <cx:pt idx="134">108.999920023703</cx:pt>
          <cx:pt idx="135">106.06914045740299</cx:pt>
          <cx:pt idx="136">120.494151970415</cx:pt>
          <cx:pt idx="137">98.916808889239206</cx:pt>
          <cx:pt idx="138">113.98665235638801</cx:pt>
          <cx:pt idx="139">74.245817911497795</cx:pt>
        </cx:lvl>
      </cx:numDim>
    </cx:data>
    <cx:data id="1">
      <cx:numDim type="val">
        <cx:f>'[Aggregate Results_(-1.0^J ^M1.0).xlsx]Max Velocity'!$D$22:$D$278</cx:f>
        <cx:lvl ptCount="257" formatCode="General">
          <cx:pt idx="0">41.912074239299898</cx:pt>
          <cx:pt idx="1">43.621892298408802</cx:pt>
          <cx:pt idx="2">34.705130654632597</cx:pt>
          <cx:pt idx="3">41.182331269023997</cx:pt>
          <cx:pt idx="4">41.582344603804898</cx:pt>
          <cx:pt idx="5">52.595232826957698</cx:pt>
          <cx:pt idx="6">39.021771819368702</cx:pt>
          <cx:pt idx="7">34.288836148092003</cx:pt>
          <cx:pt idx="8">43.494472779037601</cx:pt>
          <cx:pt idx="9">38.2141164256862</cx:pt>
          <cx:pt idx="10">62.4367912224915</cx:pt>
          <cx:pt idx="11">48.021107446310701</cx:pt>
          <cx:pt idx="12">40.733295262928202</cx:pt>
          <cx:pt idx="14">55.452164680176899</cx:pt>
          <cx:pt idx="16">44.217737371284997</cx:pt>
          <cx:pt idx="17">37.572792403527203</cx:pt>
          <cx:pt idx="19">42.523766792653902</cx:pt>
          <cx:pt idx="20">33.622958497966899</cx:pt>
          <cx:pt idx="21">46.244012031509598</cx:pt>
          <cx:pt idx="22">58.036397394532798</cx:pt>
          <cx:pt idx="23">50.378885647234398</cx:pt>
          <cx:pt idx="24">68.221940370674204</cx:pt>
          <cx:pt idx="25">70.429756063698306</cx:pt>
          <cx:pt idx="26">28.876660110316799</cx:pt>
          <cx:pt idx="27">40.397909052816999</cx:pt>
          <cx:pt idx="28">54.593056375523901</cx:pt>
          <cx:pt idx="29">44.241030858518997</cx:pt>
          <cx:pt idx="30">39.251936881590602</cx:pt>
          <cx:pt idx="31">35.566709631534401</cx:pt>
          <cx:pt idx="32">56.652140325003501</cx:pt>
          <cx:pt idx="33">40.029792111968298</cx:pt>
          <cx:pt idx="34">53.586867220467497</cx:pt>
          <cx:pt idx="35">77.067076090399993</cx:pt>
          <cx:pt idx="36">65.588623617379099</cx:pt>
          <cx:pt idx="37">68.295405256396705</cx:pt>
          <cx:pt idx="38">37.275959823587797</cx:pt>
          <cx:pt idx="39">57.2059502798271</cx:pt>
          <cx:pt idx="40">38.1774424716411</cx:pt>
          <cx:pt idx="41">49.9048784467047</cx:pt>
          <cx:pt idx="43">41.137986430427503</cx:pt>
          <cx:pt idx="44">28.615812122453001</cx:pt>
          <cx:pt idx="46">33.225575077865301</cx:pt>
          <cx:pt idx="47">29.952767276127499</cx:pt>
          <cx:pt idx="48">46.381225214262102</cx:pt>
          <cx:pt idx="49">29.025726903454501</cx:pt>
          <cx:pt idx="50">29.4433534062272</cx:pt>
          <cx:pt idx="52">29.996367138235399</cx:pt>
          <cx:pt idx="53">35.840497240889597</cx:pt>
          <cx:pt idx="56">32.321104199926502</cx:pt>
          <cx:pt idx="57">22.879119511133698</cx:pt>
          <cx:pt idx="58">46.9659214573566</cx:pt>
          <cx:pt idx="59">38.175921663093703</cx:pt>
          <cx:pt idx="61">53.542633504229499</cx:pt>
          <cx:pt idx="62">59.949337275980596</cx:pt>
          <cx:pt idx="63">36.9713566898427</cx:pt>
          <cx:pt idx="64">46.950297408226</cx:pt>
          <cx:pt idx="65">36.094623586805099</cx:pt>
          <cx:pt idx="66">22.613886271926699</cx:pt>
          <cx:pt idx="67">30.484094424547798</cx:pt>
          <cx:pt idx="68">31.062987769798902</cx:pt>
          <cx:pt idx="69">38.530077146334499</cx:pt>
          <cx:pt idx="71">48.041586256166603</cx:pt>
          <cx:pt idx="72">39.055408908886299</cx:pt>
          <cx:pt idx="73">26.222230458308999</cx:pt>
          <cx:pt idx="74">45.8166216139253</cx:pt>
          <cx:pt idx="75">40.374688786370498</cx:pt>
          <cx:pt idx="76">21.870173673341601</cx:pt>
          <cx:pt idx="77">47.378829420857997</cx:pt>
          <cx:pt idx="78">23.166095813661101</cx:pt>
          <cx:pt idx="79">47.326786284631602</cx:pt>
          <cx:pt idx="80">63.940802770082499</cx:pt>
          <cx:pt idx="81">49.355258996203602</cx:pt>
          <cx:pt idx="82">32.334294037294598</cx:pt>
          <cx:pt idx="83">35.637334487378503</cx:pt>
          <cx:pt idx="84">59.852641469891502</cx:pt>
          <cx:pt idx="85">48.428430067694997</cx:pt>
          <cx:pt idx="86">43.706962133530503</cx:pt>
          <cx:pt idx="87">26.163047011849301</cx:pt>
          <cx:pt idx="89">22.930581705430701</cx:pt>
          <cx:pt idx="90">33.999560831047098</cx:pt>
          <cx:pt idx="91">25.464979026688599</cx:pt>
          <cx:pt idx="92">25.334175017745199</cx:pt>
          <cx:pt idx="93">43.523615724575897</cx:pt>
          <cx:pt idx="94">29.145814040127298</cx:pt>
          <cx:pt idx="95">31.1508477303442</cx:pt>
          <cx:pt idx="97">25.115475195872801</cx:pt>
          <cx:pt idx="98">41.240509943725002</cx:pt>
          <cx:pt idx="99">37.089993459208003</cx:pt>
          <cx:pt idx="100">25.8717513080678</cx:pt>
          <cx:pt idx="101">33.632806812593998</cx:pt>
          <cx:pt idx="102">49.919190455286198</cx:pt>
          <cx:pt idx="103">20.782103432200898</cx:pt>
          <cx:pt idx="104">43.034080284687199</cx:pt>
          <cx:pt idx="105">47.416348789854702</cx:pt>
          <cx:pt idx="106">35.496525442489499</cx:pt>
          <cx:pt idx="107">42.741534389816302</cx:pt>
          <cx:pt idx="108">38.580319451803497</cx:pt>
          <cx:pt idx="109">43.272772420586499</cx:pt>
          <cx:pt idx="114">26.610060464066599</cx:pt>
          <cx:pt idx="115">39.177805839847501</cx:pt>
          <cx:pt idx="117">39.865475900578097</cx:pt>
          <cx:pt idx="120">62.6820991271575</cx:pt>
          <cx:pt idx="121">45.7377673951164</cx:pt>
          <cx:pt idx="122">31.544392372482001</cx:pt>
          <cx:pt idx="123">53.579943481712</cx:pt>
          <cx:pt idx="124">44.098764395922203</cx:pt>
          <cx:pt idx="125">60.025981073825299</cx:pt>
          <cx:pt idx="126">47.518733475211697</cx:pt>
          <cx:pt idx="127">42.296510543442402</cx:pt>
          <cx:pt idx="128">23.374018691557499</cx:pt>
          <cx:pt idx="129">26.999123353557401</cx:pt>
          <cx:pt idx="130">43.889363364774603</cx:pt>
          <cx:pt idx="131">45.962264602183303</cx:pt>
          <cx:pt idx="132">75.955801290588397</cx:pt>
          <cx:pt idx="133">43.5430233955829</cx:pt>
          <cx:pt idx="134">32.614608760387398</cx:pt>
          <cx:pt idx="135">52.702744421569797</cx:pt>
          <cx:pt idx="136">45.245564776564599</cx:pt>
          <cx:pt idx="137">36.641065760951498</cx:pt>
          <cx:pt idx="138">55.712116948878403</cx:pt>
          <cx:pt idx="139">69.846221565263093</cx:pt>
        </cx:lvl>
      </cx:numDim>
    </cx:data>
    <cx:data id="2">
      <cx:numDim type="val">
        <cx:f>'[Aggregate Results_(-1.0^J ^M1.0).xlsx]Max Velocity'!$F$22:$F$841</cx:f>
        <cx:lvl ptCount="820" formatCode="General">
          <cx:pt idx="0">30.990271210163701</cx:pt>
          <cx:pt idx="1">28.181774139372401</cx:pt>
          <cx:pt idx="2">28.954106111725199</cx:pt>
          <cx:pt idx="3">29.134312640661701</cx:pt>
          <cx:pt idx="4">28.836416061403899</cx:pt>
          <cx:pt idx="6">32.633662054887402</cx:pt>
          <cx:pt idx="7">24.1664623694022</cx:pt>
          <cx:pt idx="8">29.926645154789501</cx:pt>
          <cx:pt idx="9">25.2403182903385</cx:pt>
          <cx:pt idx="10">29.282186622391698</cx:pt>
          <cx:pt idx="11">28.4478811491065</cx:pt>
          <cx:pt idx="12">28.689064319529201</cx:pt>
          <cx:pt idx="13">30.986003451665901</cx:pt>
          <cx:pt idx="14">32.2132621119788</cx:pt>
          <cx:pt idx="15">28.807152927783001</cx:pt>
          <cx:pt idx="16">37.092529578469097</cx:pt>
          <cx:pt idx="17">32.211438967182303</cx:pt>
          <cx:pt idx="18">37.560314495404903</cx:pt>
          <cx:pt idx="19">31.232457565858699</cx:pt>
          <cx:pt idx="20">27.539815326243399</cx:pt>
          <cx:pt idx="21">48.890155468814697</cx:pt>
          <cx:pt idx="22">38.650550023951297</cx:pt>
          <cx:pt idx="23">37.294730624850999</cx:pt>
          <cx:pt idx="24">36.618019875207899</cx:pt>
          <cx:pt idx="25">47.365962095564903</cx:pt>
          <cx:pt idx="26">40.259525724595001</cx:pt>
          <cx:pt idx="27">38.7652910613795</cx:pt>
          <cx:pt idx="28">38.9975221263349</cx:pt>
          <cx:pt idx="29">42.410573034255201</cx:pt>
          <cx:pt idx="30">38.264083511454203</cx:pt>
          <cx:pt idx="31">34.857814163171398</cx:pt>
          <cx:pt idx="32">32.615295938792499</cx:pt>
          <cx:pt idx="33">36.891457923721603</cx:pt>
          <cx:pt idx="34">34.5221446229165</cx:pt>
          <cx:pt idx="35">30.470048831399001</cx:pt>
          <cx:pt idx="36">30.494711434651801</cx:pt>
          <cx:pt idx="37">40.333003292654503</cx:pt>
          <cx:pt idx="38">48.112343342240102</cx:pt>
          <cx:pt idx="39">39.201848439546502</cx:pt>
          <cx:pt idx="41">35.046235597616899</cx:pt>
          <cx:pt idx="42">39.933497156824899</cx:pt>
          <cx:pt idx="43">31.805564383267001</cx:pt>
          <cx:pt idx="44">29.4598553732095</cx:pt>
          <cx:pt idx="45">34.257552567008098</cx:pt>
          <cx:pt idx="47">28.467652652835799</cx:pt>
          <cx:pt idx="48">21.498247922430899</cx:pt>
          <cx:pt idx="49">27.3540100391929</cx:pt>
          <cx:pt idx="50">21.7918295334565</cx:pt>
          <cx:pt idx="51">22.105786838626202</cx:pt>
          <cx:pt idx="52">26.5320928083258</cx:pt>
          <cx:pt idx="53">22.855546326265902</cx:pt>
          <cx:pt idx="54">24.966125893264</cx:pt>
          <cx:pt idx="55">20.4163281302882</cx:pt>
          <cx:pt idx="56">21.760603396463001</cx:pt>
          <cx:pt idx="57">32.034857308359598</cx:pt>
          <cx:pt idx="58">22.817604089890398</cx:pt>
          <cx:pt idx="60">37.9732949150549</cx:pt>
          <cx:pt idx="61">24.211495804650301</cx:pt>
          <cx:pt idx="62">32.8683192176292</cx:pt>
          <cx:pt idx="63">31.7531262807444</cx:pt>
          <cx:pt idx="64">22.1635192901206</cx:pt>
          <cx:pt idx="65">25.758138525907</cx:pt>
          <cx:pt idx="66">30.313962787779701</cx:pt>
          <cx:pt idx="67">30.145594827010498</cx:pt>
          <cx:pt idx="68">26.130349529280899</cx:pt>
          <cx:pt idx="69">26.93028185372</cx:pt>
          <cx:pt idx="70">24.567286924971999</cx:pt>
          <cx:pt idx="71">26.6384877504053</cx:pt>
          <cx:pt idx="72">28.1155930476904</cx:pt>
          <cx:pt idx="73">23.108503970291</cx:pt>
          <cx:pt idx="74">31.603905061430002</cx:pt>
          <cx:pt idx="75">28.021161102705999</cx:pt>
          <cx:pt idx="76">22.8731231095806</cx:pt>
          <cx:pt idx="77">29.571625646888702</cx:pt>
          <cx:pt idx="78">23.482610577703198</cx:pt>
          <cx:pt idx="79">29.263967886252399</cx:pt>
          <cx:pt idx="80">27.031579334566299</cx:pt>
          <cx:pt idx="81">22.853109148588398</cx:pt>
          <cx:pt idx="82">26.104742046569299</cx:pt>
          <cx:pt idx="83">28.239411425785299</cx:pt>
          <cx:pt idx="84">19.598309542732999</cx:pt>
          <cx:pt idx="85">27.579499003939201</cx:pt>
          <cx:pt idx="86">28.924373686709199</cx:pt>
          <cx:pt idx="87">25.3313939658211</cx:pt>
          <cx:pt idx="88">25.6964965131606</cx:pt>
          <cx:pt idx="89">23.608674237267799</cx:pt>
          <cx:pt idx="90">22.471353209222901</cx:pt>
          <cx:pt idx="91">22.4094976099944</cx:pt>
          <cx:pt idx="92">24.5404193630281</cx:pt>
          <cx:pt idx="93">22.409479812022699</cx:pt>
          <cx:pt idx="94">30.278755951562498</cx:pt>
          <cx:pt idx="96">24.739827463182099</cx:pt>
          <cx:pt idx="97">25.836863308150502</cx:pt>
          <cx:pt idx="98">34.073192604186602</cx:pt>
          <cx:pt idx="99">30.8957849277066</cx:pt>
          <cx:pt idx="100">26.7002847814856</cx:pt>
          <cx:pt idx="101">19.331092652667099</cx:pt>
          <cx:pt idx="102">32.427974291814401</cx:pt>
          <cx:pt idx="103">21.735900462966999</cx:pt>
          <cx:pt idx="104">26.895163414171599</cx:pt>
          <cx:pt idx="105">36.5252799541597</cx:pt>
          <cx:pt idx="106">28.4244660133911</cx:pt>
          <cx:pt idx="107">37.413013260046803</cx:pt>
          <cx:pt idx="108">42.534159904011801</cx:pt>
          <cx:pt idx="109">28.824902295977001</cx:pt>
          <cx:pt idx="110">26.695707495134599</cx:pt>
          <cx:pt idx="112">23.967110860632999</cx:pt>
          <cx:pt idx="113">63.672215692557799</cx:pt>
          <cx:pt idx="116">35.547908563646097</cx:pt>
          <cx:pt idx="117">25.280324731862301</cx:pt>
          <cx:pt idx="119">17.707409345603899</cx:pt>
          <cx:pt idx="120">32.574844322817199</cx:pt>
          <cx:pt idx="121">32.786546256097303</cx:pt>
          <cx:pt idx="122">32.448011296205401</cx:pt>
          <cx:pt idx="123">29.723221400283101</cx:pt>
          <cx:pt idx="124">33.244505084171401</cx:pt>
          <cx:pt idx="125">24.946890342788599</cx:pt>
          <cx:pt idx="126">24.842275238282198</cx:pt>
          <cx:pt idx="127">35.349081108837296</cx:pt>
          <cx:pt idx="128">33.133359625243202</cx:pt>
          <cx:pt idx="129">27.350375478276799</cx:pt>
          <cx:pt idx="130">30.860609894261199</cx:pt>
          <cx:pt idx="131">25.746028327016798</cx:pt>
          <cx:pt idx="132">30.640364619182201</cx:pt>
          <cx:pt idx="133">23.838348743063101</cx:pt>
          <cx:pt idx="134">34.903337438625499</cx:pt>
          <cx:pt idx="135">29.9096648207105</cx:pt>
          <cx:pt idx="136">20.625810466863101</cx:pt>
          <cx:pt idx="137">25.108294911245999</cx:pt>
          <cx:pt idx="138">29.663343819338198</cx:pt>
          <cx:pt idx="139">28.665935831133101</cx:pt>
        </cx:lvl>
      </cx:numDim>
    </cx:data>
  </cx:chartData>
  <cx:chart>
    <cx:title pos="t" align="ctr" overlay="0">
      <cx:tx>
        <cx:txData>
          <cx:v>Plantarflexion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Plantarflexion</a:t>
          </a:r>
        </a:p>
      </cx:txPr>
    </cx:title>
    <cx:plotArea>
      <cx:plotAreaRegion>
        <cx:series layoutId="boxWhisker" uniqueId="{00000000-9567-4B0A-A57E-1006D5C237FB}" formatIdx="0">
          <cx:tx>
            <cx:txData>
              <cx:f/>
              <cx:v>Active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00000002-9567-4B0A-A57E-1006D5C237FB}" formatIdx="2">
          <cx:tx>
            <cx:txData>
              <cx:f/>
              <cx:v>Passive</cx:v>
            </cx:txData>
          </cx:tx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00000003-9567-4B0A-A57E-1006D5C237FB}" formatIdx="3">
          <cx:tx>
            <cx:txData>
              <cx:f/>
              <cx:v>Max Velocity (deg/sec)</cx:v>
            </cx:txData>
          </cx:tx>
          <cx:dataId val="2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 max="120"/>
        <cx:title>
          <cx:tx>
            <cx:txData>
              <cx:v>Max Velocity (deg/sec)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Max Velocity (deg/sec)</a:t>
              </a:r>
            </a:p>
          </cx:txPr>
        </cx:title>
        <cx:majorGridlines/>
        <cx:tickLabels/>
      </cx:axis>
    </cx:plotArea>
    <cx:legend pos="t" align="ctr" overlay="0"/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'[Aggregate Results_(-1.0^J ^M1.0).xlsx]Max Velocity'!$C$22:$C$1113</cx:f>
        <cx:lvl ptCount="1092" formatCode="General">
          <cx:pt idx="0">68.758717903561504</cx:pt>
          <cx:pt idx="1">37.631019233912497</cx:pt>
          <cx:pt idx="2">61.923848803972398</cx:pt>
          <cx:pt idx="3">57.823729561934201</cx:pt>
          <cx:pt idx="4">65.601638752348606</cx:pt>
          <cx:pt idx="5">62.241098063760298</cx:pt>
          <cx:pt idx="6">51.740568101680601</cx:pt>
          <cx:pt idx="7">57.852298689124702</cx:pt>
          <cx:pt idx="8">75.0267315241462</cx:pt>
          <cx:pt idx="9">54.686866489837499</cx:pt>
          <cx:pt idx="10">66.344636095250493</cx:pt>
          <cx:pt idx="11">76.661203014351599</cx:pt>
          <cx:pt idx="12">82.4088544104265</cx:pt>
          <cx:pt idx="14">63.9364534990819</cx:pt>
          <cx:pt idx="15">40.448185736610696</cx:pt>
          <cx:pt idx="16">45.333949873547603</cx:pt>
          <cx:pt idx="17">73.169786411494499</cx:pt>
          <cx:pt idx="18">53.765825113838702</cx:pt>
          <cx:pt idx="19">50.483788968870797</cx:pt>
          <cx:pt idx="20">76.037773131781705</cx:pt>
          <cx:pt idx="21">69.051048848149193</cx:pt>
          <cx:pt idx="22">90.388231122414695</cx:pt>
          <cx:pt idx="23">104.377809889472</cx:pt>
          <cx:pt idx="24">43.437685582353303</cx:pt>
          <cx:pt idx="25">41.445785704414902</cx:pt>
          <cx:pt idx="26">77.950846191834898</cx:pt>
          <cx:pt idx="27">48.210043489487298</cx:pt>
          <cx:pt idx="28">52.467754544723597</cx:pt>
          <cx:pt idx="29">61.861538671462299</cx:pt>
          <cx:pt idx="30">57.980867440299299</cx:pt>
          <cx:pt idx="31">43.8913072305496</cx:pt>
          <cx:pt idx="32">57.151467622617197</cx:pt>
          <cx:pt idx="33">71.040412815373401</cx:pt>
          <cx:pt idx="34">73.372991782279698</cx:pt>
          <cx:pt idx="35">61.240933999571098</cx:pt>
          <cx:pt idx="36">73.903793901697398</cx:pt>
          <cx:pt idx="37">55.686034919138798</cx:pt>
          <cx:pt idx="38">54.403748395939097</cx:pt>
          <cx:pt idx="39">57.9584684805831</cx:pt>
          <cx:pt idx="40">33.769040386292403</cx:pt>
          <cx:pt idx="41">62.441721371374797</cx:pt>
          <cx:pt idx="42">82.259941339783495</cx:pt>
          <cx:pt idx="43">59.9348207751841</cx:pt>
          <cx:pt idx="44">100.726123644528</cx:pt>
          <cx:pt idx="45">136.22260942233001</cx:pt>
          <cx:pt idx="47">104.534279511801</cx:pt>
          <cx:pt idx="48">52.897135863652899</cx:pt>
          <cx:pt idx="49">77.695781005852496</cx:pt>
          <cx:pt idx="50">87.877046277796097</cx:pt>
          <cx:pt idx="51">48.696165814141501</cx:pt>
          <cx:pt idx="52">78.922856194260007</cx:pt>
          <cx:pt idx="53">102.929798167793</cx:pt>
          <cx:pt idx="54">51.429822021843599</cx:pt>
          <cx:pt idx="55">71.014420144490302</cx:pt>
          <cx:pt idx="56">144.697562238801</cx:pt>
          <cx:pt idx="57">105.637654898018</cx:pt>
          <cx:pt idx="59">113.24452309438399</cx:pt>
          <cx:pt idx="60">63.099830798276599</cx:pt>
          <cx:pt idx="61">162.401954605811</cx:pt>
          <cx:pt idx="62">45.660847135156203</cx:pt>
          <cx:pt idx="63">80.076130462970895</cx:pt>
          <cx:pt idx="64">47.101176650345899</cx:pt>
          <cx:pt idx="65">50.432642463950998</cx:pt>
          <cx:pt idx="66">52.7929636295028</cx:pt>
          <cx:pt idx="67">55.098115100116502</cx:pt>
          <cx:pt idx="68">64.8999313520534</cx:pt>
          <cx:pt idx="69">45.651531319663597</cx:pt>
          <cx:pt idx="70">57.367201989233799</cx:pt>
          <cx:pt idx="71">50.701176686719101</cx:pt>
          <cx:pt idx="72">65.174914639526605</cx:pt>
          <cx:pt idx="74">43.462051822243403</cx:pt>
          <cx:pt idx="75">46.736350836453802</cx:pt>
          <cx:pt idx="76">57.839401498388597</cx:pt>
          <cx:pt idx="77">39.321174886103698</cx:pt>
          <cx:pt idx="78">39.024025021486999</cx:pt>
          <cx:pt idx="79">51.793492388490499</cx:pt>
          <cx:pt idx="81">47.0784787619206</cx:pt>
          <cx:pt idx="82">44.076406056982698</cx:pt>
          <cx:pt idx="83">64.306349335364601</cx:pt>
          <cx:pt idx="84">60.875580613451099</cx:pt>
          <cx:pt idx="85">51.392566295194698</cx:pt>
          <cx:pt idx="86">53.990248293537697</cx:pt>
          <cx:pt idx="87">48.116762366773798</cx:pt>
          <cx:pt idx="88">45.7085744449058</cx:pt>
          <cx:pt idx="89">61.001196846652597</cx:pt>
          <cx:pt idx="90">58.5743154023885</cx:pt>
          <cx:pt idx="91">64.195972707402007</cx:pt>
          <cx:pt idx="92">77.348976115792894</cx:pt>
          <cx:pt idx="93">49.126757912888202</cx:pt>
          <cx:pt idx="94">42.5999879510616</cx:pt>
          <cx:pt idx="95">61.547348822160799</cx:pt>
          <cx:pt idx="96">39.378510925350902</cx:pt>
          <cx:pt idx="97">81.448385523141297</cx:pt>
          <cx:pt idx="98">59.574302389156998</cx:pt>
          <cx:pt idx="99">60.876759930310598</cx:pt>
          <cx:pt idx="100">117.253436590069</cx:pt>
          <cx:pt idx="101">22.531856069954902</cx:pt>
          <cx:pt idx="102">33.157781880305997</cx:pt>
          <cx:pt idx="103">26.261454355513202</cx:pt>
          <cx:pt idx="104">39.175514867940002</cx:pt>
          <cx:pt idx="105">69.690965460121504</cx:pt>
          <cx:pt idx="106">56.017811370137501</cx:pt>
          <cx:pt idx="107">41.0682209404087</cx:pt>
          <cx:pt idx="108">58.968985020956801</cx:pt>
          <cx:pt idx="109">45.6019018435912</cx:pt>
          <cx:pt idx="110">27.4850853341853</cx:pt>
          <cx:pt idx="116">37.875246244440604</cx:pt>
          <cx:pt idx="117">54.564520625488498</cx:pt>
          <cx:pt idx="118">50.090946981680098</cx:pt>
          <cx:pt idx="120">87.133090106926801</cx:pt>
          <cx:pt idx="121">60.698085450012897</cx:pt>
          <cx:pt idx="122">57.065692413662198</cx:pt>
          <cx:pt idx="123">44.309349140904303</cx:pt>
          <cx:pt idx="124">71.269887556586298</cx:pt>
          <cx:pt idx="125">46.669488658074897</cx:pt>
          <cx:pt idx="126">36.535067110200103</cx:pt>
          <cx:pt idx="127">52.5087972354154</cx:pt>
          <cx:pt idx="128">28.666655382915</cx:pt>
          <cx:pt idx="129">31.055529785221399</cx:pt>
          <cx:pt idx="130">67.603868234181405</cx:pt>
          <cx:pt idx="131">62.657875279258498</cx:pt>
          <cx:pt idx="132">53.770525066021001</cx:pt>
          <cx:pt idx="133">50.019468474566501</cx:pt>
          <cx:pt idx="134">65.557834999198306</cx:pt>
          <cx:pt idx="135">49.553126076928002</cx:pt>
          <cx:pt idx="136">50.076022887192302</cx:pt>
          <cx:pt idx="137">51.504227847750997</cx:pt>
          <cx:pt idx="138">90.555653436886004</cx:pt>
          <cx:pt idx="139">55.697423041909701</cx:pt>
        </cx:lvl>
      </cx:numDim>
    </cx:data>
    <cx:data id="1">
      <cx:numDim type="val">
        <cx:f>'[Aggregate Results_(-1.0^J ^M1.0).xlsx]Max Velocity'!$E$22:$E$1183</cx:f>
        <cx:lvl ptCount="1162" formatCode="General">
          <cx:pt idx="0">21.352596300181201</cx:pt>
          <cx:pt idx="1">40.519679165074997</cx:pt>
          <cx:pt idx="2">28.073591171090001</cx:pt>
          <cx:pt idx="3">47.1615502346894</cx:pt>
          <cx:pt idx="4">38.621315415210603</cx:pt>
          <cx:pt idx="5">45.191118351582801</cx:pt>
          <cx:pt idx="6">40.281517176002303</cx:pt>
          <cx:pt idx="7">32.406089552174798</cx:pt>
          <cx:pt idx="8">57.143272572253302</cx:pt>
          <cx:pt idx="9">34.652582244344202</cx:pt>
          <cx:pt idx="11">32.664525585931301</cx:pt>
          <cx:pt idx="12">60.311915125309099</cx:pt>
          <cx:pt idx="13">47.135224114501902</cx:pt>
          <cx:pt idx="14">53.945843364262501</cx:pt>
          <cx:pt idx="15">31.994772389402499</cx:pt>
          <cx:pt idx="16">36.254079501727503</cx:pt>
          <cx:pt idx="17">48.602241708068398</cx:pt>
          <cx:pt idx="18">35.105026066777697</cx:pt>
          <cx:pt idx="19">40.888053303922902</cx:pt>
          <cx:pt idx="20">72.822973959345006</cx:pt>
          <cx:pt idx="21">67.830824059305201</cx:pt>
          <cx:pt idx="22">82.507787974466197</cx:pt>
          <cx:pt idx="23">37.543067352444901</cx:pt>
          <cx:pt idx="24">26.835344032718599</cx:pt>
          <cx:pt idx="25">39.6476336871469</cx:pt>
          <cx:pt idx="26">38.129332852262898</cx:pt>
          <cx:pt idx="27">32.7711860542938</cx:pt>
          <cx:pt idx="28">31.9513228748839</cx:pt>
          <cx:pt idx="29">45.588439858681603</cx:pt>
          <cx:pt idx="30">41.606594191703699</cx:pt>
          <cx:pt idx="31">28.2001831570959</cx:pt>
          <cx:pt idx="32">33.016273956314301</cx:pt>
          <cx:pt idx="33">67.550761279057696</cx:pt>
          <cx:pt idx="34">61.206891516350296</cx:pt>
          <cx:pt idx="35">47.2232524312005</cx:pt>
          <cx:pt idx="36">85.542410021737794</cx:pt>
          <cx:pt idx="37">40.128643217239997</cx:pt>
          <cx:pt idx="38">32.681037886658103</cx:pt>
          <cx:pt idx="39">33.712465147776498</cx:pt>
          <cx:pt idx="40">95.996422968510998</cx:pt>
          <cx:pt idx="41">47.903765936064403</cx:pt>
          <cx:pt idx="42">32.401438135301497</cx:pt>
          <cx:pt idx="43">54.271538774051301</cx:pt>
          <cx:pt idx="44">54.609773998493999</cx:pt>
          <cx:pt idx="45">51.061041315877901</cx:pt>
          <cx:pt idx="46">77.598972664529896</cx:pt>
          <cx:pt idx="47">94.967804126721504</cx:pt>
          <cx:pt idx="48">48.678309516864303</cx:pt>
          <cx:pt idx="49">61.429166819852199</cx:pt>
          <cx:pt idx="50">25.286836390868199</cx:pt>
          <cx:pt idx="51">38.895150387256997</cx:pt>
          <cx:pt idx="52">68.182242685416597</cx:pt>
          <cx:pt idx="53">35.256732188282001</cx:pt>
          <cx:pt idx="54">48.8822808610607</cx:pt>
          <cx:pt idx="55">28.455579191039199</cx:pt>
          <cx:pt idx="56">70.155888859526996</cx:pt>
          <cx:pt idx="57">52.486646956524702</cx:pt>
          <cx:pt idx="58">86.925345868197795</cx:pt>
          <cx:pt idx="59">57.882745439827197</cx:pt>
          <cx:pt idx="60">38.603078543870801</cx:pt>
          <cx:pt idx="61">35.559626464950298</cx:pt>
          <cx:pt idx="62">35.262129056980498</cx:pt>
          <cx:pt idx="63">52.255815991283797</cx:pt>
          <cx:pt idx="64">40.491708593092802</cx:pt>
          <cx:pt idx="65">39.057648473251902</cx:pt>
          <cx:pt idx="66">38.134799060397</cx:pt>
          <cx:pt idx="67">37.153977558510803</cx:pt>
          <cx:pt idx="68">42.725778417422902</cx:pt>
          <cx:pt idx="69">40.885907814022502</cx:pt>
          <cx:pt idx="70">33.624025612036299</cx:pt>
          <cx:pt idx="71">33.771171270677797</cx:pt>
          <cx:pt idx="72">29.457545608657799</cx:pt>
          <cx:pt idx="73">30.963808828334098</cx:pt>
          <cx:pt idx="74">38.241240589880498</cx:pt>
          <cx:pt idx="75">33.091319376369299</cx:pt>
          <cx:pt idx="76">28.900223495554702</cx:pt>
          <cx:pt idx="77">38.539332638426401</cx:pt>
          <cx:pt idx="78">38.769427619334898</cx:pt>
          <cx:pt idx="79">29.069468715782399</cx:pt>
          <cx:pt idx="80">20.432375616354701</cx:pt>
          <cx:pt idx="81">50.658692113426497</cx:pt>
          <cx:pt idx="82">49.3915685273113</cx:pt>
          <cx:pt idx="83">55.433056864150899</cx:pt>
          <cx:pt idx="84">30.4225441902759</cx:pt>
          <cx:pt idx="85">35.286432013502797</cx:pt>
          <cx:pt idx="86">43.788416289606197</cx:pt>
          <cx:pt idx="87">38.635808976301497</cx:pt>
          <cx:pt idx="88">60.103987694873403</cx:pt>
          <cx:pt idx="89">40.431247267980403</cx:pt>
          <cx:pt idx="90">41.643972969638803</cx:pt>
          <cx:pt idx="91">31.606232226076401</cx:pt>
          <cx:pt idx="92">36.443959820730903</cx:pt>
          <cx:pt idx="93">31.9508663159564</cx:pt>
          <cx:pt idx="94">25.045580974364501</cx:pt>
          <cx:pt idx="95">48.965180755668896</cx:pt>
          <cx:pt idx="96">31.5054821233722</cx:pt>
          <cx:pt idx="97">30.563660296433198</cx:pt>
          <cx:pt idx="98">33.671259827326402</cx:pt>
          <cx:pt idx="99">59.592273183724203</cx:pt>
          <cx:pt idx="100">25.467796338310901</cx:pt>
          <cx:pt idx="101">34.492779211695499</cx:pt>
          <cx:pt idx="102">27.685571895930298</cx:pt>
          <cx:pt idx="103">35.621119039995001</cx:pt>
          <cx:pt idx="104">39.859087223336303</cx:pt>
          <cx:pt idx="105">32.351016255580703</cx:pt>
          <cx:pt idx="106">32.753474556980898</cx:pt>
          <cx:pt idx="107">28.547392919750301</cx:pt>
          <cx:pt idx="108">20.337395605647199</cx:pt>
          <cx:pt idx="109">27.251841858947401</cx:pt>
          <cx:pt idx="112">43.760892541597201</cx:pt>
          <cx:pt idx="113">29.396019764239199</cx:pt>
          <cx:pt idx="114">32.628946349670699</cx:pt>
          <cx:pt idx="116">26.3403747204454</cx:pt>
          <cx:pt idx="117">29.725351062442101</cx:pt>
          <cx:pt idx="120">35.411106357054798</cx:pt>
          <cx:pt idx="121">27.949877232510602</cx:pt>
          <cx:pt idx="122">44.398411313433201</cx:pt>
          <cx:pt idx="123">60.423194344062701</cx:pt>
          <cx:pt idx="124">38.569717103285598</cx:pt>
          <cx:pt idx="125">25.904764781967</cx:pt>
          <cx:pt idx="126">32.091133178510397</cx:pt>
          <cx:pt idx="127">42.518046928688896</cx:pt>
          <cx:pt idx="128">36.0021522347147</cx:pt>
          <cx:pt idx="129">55.069147660638599</cx:pt>
          <cx:pt idx="130">37.617450281637701</cx:pt>
          <cx:pt idx="131">55.484764808083</cx:pt>
          <cx:pt idx="132">38.196790425858701</cx:pt>
          <cx:pt idx="133">41.679766642952899</cx:pt>
          <cx:pt idx="134">36.336453138653901</cx:pt>
          <cx:pt idx="135">38.461313157391402</cx:pt>
          <cx:pt idx="136">46.685235450580798</cx:pt>
          <cx:pt idx="137">31.997194429388198</cx:pt>
          <cx:pt idx="138">41.858374572678798</cx:pt>
          <cx:pt idx="139">29.430569024189602</cx:pt>
        </cx:lvl>
      </cx:numDim>
    </cx:data>
    <cx:data id="2">
      <cx:numDim type="val">
        <cx:f>'[Aggregate Results_(-1.0^J ^M1.0).xlsx]Max Velocity'!$G$22:$G$967</cx:f>
        <cx:lvl ptCount="946" formatCode="General">
          <cx:pt idx="0">24.605865191072699</cx:pt>
          <cx:pt idx="1">28.703148636218199</cx:pt>
          <cx:pt idx="2">27.026925995430599</cx:pt>
          <cx:pt idx="3">24.585800813759999</cx:pt>
          <cx:pt idx="4">29.674474594698101</cx:pt>
          <cx:pt idx="5">49.914343446964303</cx:pt>
          <cx:pt idx="6">31.4748836502784</cx:pt>
          <cx:pt idx="7">28.401904534221799</cx:pt>
          <cx:pt idx="8">35.589258280314297</cx:pt>
          <cx:pt idx="9">35.526301394371302</cx:pt>
          <cx:pt idx="10">28.909091272397902</cx:pt>
          <cx:pt idx="11">31.569019722462698</cx:pt>
          <cx:pt idx="12">27.949922748219802</cx:pt>
          <cx:pt idx="13">34.551700947562402</cx:pt>
          <cx:pt idx="14">27.842716183439801</cx:pt>
          <cx:pt idx="15">35.838858337575303</cx:pt>
          <cx:pt idx="16">29.908887846534899</cx:pt>
          <cx:pt idx="17">37.701270718653902</cx:pt>
          <cx:pt idx="18">24.314655662978801</cx:pt>
          <cx:pt idx="19">35.5541589274453</cx:pt>
          <cx:pt idx="20">48.636657980050899</cx:pt>
          <cx:pt idx="21">39.501653055943599</cx:pt>
          <cx:pt idx="22">29.2814000427867</cx:pt>
          <cx:pt idx="23">28.8400979768134</cx:pt>
          <cx:pt idx="24">38.7054691695892</cx:pt>
          <cx:pt idx="25">40.206331878121098</cx:pt>
          <cx:pt idx="26">24.834318360329299</cx:pt>
          <cx:pt idx="27">27.361620334199799</cx:pt>
          <cx:pt idx="28">52.3560402382112</cx:pt>
          <cx:pt idx="29">43.810132212739497</cx:pt>
          <cx:pt idx="30">39.889714496679801</cx:pt>
          <cx:pt idx="31">21.076152682025899</cx:pt>
          <cx:pt idx="32">28.153509960597798</cx:pt>
          <cx:pt idx="33">45.382422185275097</cx:pt>
          <cx:pt idx="34">39.7717393066496</cx:pt>
          <cx:pt idx="35">38.735189395092704</cx:pt>
          <cx:pt idx="36">51.825786508561798</cx:pt>
          <cx:pt idx="37">38.725008906605701</cx:pt>
          <cx:pt idx="38">34.011179462400499</cx:pt>
          <cx:pt idx="39">45.001004197504002</cx:pt>
          <cx:pt idx="40">65.520668007373004</cx:pt>
          <cx:pt idx="41">21.197526243116599</cx:pt>
          <cx:pt idx="42">30.508263831055299</cx:pt>
          <cx:pt idx="43">52.2589824146133</cx:pt>
          <cx:pt idx="44">37.080295682251901</cx:pt>
          <cx:pt idx="46">32.927579307252103</cx:pt>
          <cx:pt idx="47">33.265452054676203</cx:pt>
          <cx:pt idx="48">36.548100942631102</cx:pt>
          <cx:pt idx="49">31.770965838136298</cx:pt>
          <cx:pt idx="50">37.6436039798267</cx:pt>
          <cx:pt idx="51">36.769099626152901</cx:pt>
          <cx:pt idx="52">64.215818381522297</cx:pt>
          <cx:pt idx="53">35.361644419723099</cx:pt>
          <cx:pt idx="54">49.2087630763722</cx:pt>
          <cx:pt idx="55">90.070448690672094</cx:pt>
          <cx:pt idx="56">26.9870639175818</cx:pt>
          <cx:pt idx="57">39.695461067895003</cx:pt>
          <cx:pt idx="58">55.944690857385503</cx:pt>
          <cx:pt idx="59">44.673654597254199</cx:pt>
          <cx:pt idx="60">28.842079772907699</cx:pt>
          <cx:pt idx="61">24.095659648470399</cx:pt>
          <cx:pt idx="62">27.951299583539299</cx:pt>
          <cx:pt idx="63">27.739329252716502</cx:pt>
          <cx:pt idx="64">23.818753434343598</cx:pt>
          <cx:pt idx="65">27.8650869631762</cx:pt>
          <cx:pt idx="66">26.366644658897101</cx:pt>
          <cx:pt idx="67">23.3371017401033</cx:pt>
          <cx:pt idx="68">40.445685739919902</cx:pt>
          <cx:pt idx="69">28.0374729250175</cx:pt>
          <cx:pt idx="70">30.465292266234801</cx:pt>
          <cx:pt idx="71">26.355732603670099</cx:pt>
          <cx:pt idx="72">27.5570417291616</cx:pt>
          <cx:pt idx="73">29.1446156799189</cx:pt>
          <cx:pt idx="74">18.468547431591901</cx:pt>
          <cx:pt idx="75">25.960802764476199</cx:pt>
          <cx:pt idx="76">28.5939688516563</cx:pt>
          <cx:pt idx="77">23.150874600249399</cx:pt>
          <cx:pt idx="78">22.331630180341499</cx:pt>
          <cx:pt idx="79">18.0767542658472</cx:pt>
          <cx:pt idx="80">18.953707296452698</cx:pt>
          <cx:pt idx="81">15.8175663316352</cx:pt>
          <cx:pt idx="82">34.168814993575197</cx:pt>
          <cx:pt idx="83">32.185004856020498</cx:pt>
          <cx:pt idx="84">24.162440619476801</cx:pt>
          <cx:pt idx="85">35.556082741767803</cx:pt>
          <cx:pt idx="86">31.224069683386301</cx:pt>
          <cx:pt idx="87">33.1146040984706</cx:pt>
          <cx:pt idx="88">40.547041900673698</cx:pt>
          <cx:pt idx="89">23.078413552922601</cx:pt>
          <cx:pt idx="90">30.967259298880901</cx:pt>
          <cx:pt idx="91">32.559693572046697</cx:pt>
          <cx:pt idx="92">39.326397573332997</cx:pt>
          <cx:pt idx="93">26.337193467387198</cx:pt>
          <cx:pt idx="94">30.000219417915702</cx:pt>
          <cx:pt idx="95">26.014064621578999</cx:pt>
          <cx:pt idx="96">25.830256208156499</cx:pt>
          <cx:pt idx="97">35.8273156462731</cx:pt>
          <cx:pt idx="98">30.934383176320399</cx:pt>
          <cx:pt idx="99">33.5335491374884</cx:pt>
          <cx:pt idx="100">19.431302434655301</cx:pt>
          <cx:pt idx="101">28.565847878602899</cx:pt>
          <cx:pt idx="102">32.352085385153899</cx:pt>
          <cx:pt idx="103">25.5702214262501</cx:pt>
          <cx:pt idx="105">25.908815442468601</cx:pt>
          <cx:pt idx="106">31.745959976128798</cx:pt>
          <cx:pt idx="107">26.676186380487</cx:pt>
          <cx:pt idx="108">36.965136242742297</cx:pt>
          <cx:pt idx="109">38.778575784167202</cx:pt>
          <cx:pt idx="112">40.091740843622198</cx:pt>
          <cx:pt idx="115">31.860997400047602</cx:pt>
          <cx:pt idx="116">37.081699177999702</cx:pt>
          <cx:pt idx="119">45.514468171496297</cx:pt>
          <cx:pt idx="120">32.176452145051897</cx:pt>
          <cx:pt idx="121">32.457201996889701</cx:pt>
          <cx:pt idx="122">35.247804833539803</cx:pt>
          <cx:pt idx="123">31.4573601624279</cx:pt>
          <cx:pt idx="124">39.502434727804797</cx:pt>
          <cx:pt idx="125">31.643394158891699</cx:pt>
          <cx:pt idx="126">30.470184796868399</cx:pt>
          <cx:pt idx="127">29.512522353483298</cx:pt>
          <cx:pt idx="128">28.4951306732939</cx:pt>
          <cx:pt idx="129">27.029178372426401</cx:pt>
          <cx:pt idx="130">36.382719783176199</cx:pt>
          <cx:pt idx="131">32.316161700783098</cx:pt>
          <cx:pt idx="132">25.9553809456926</cx:pt>
          <cx:pt idx="133">35.3000730641673</cx:pt>
          <cx:pt idx="134">23.840844576445601</cx:pt>
          <cx:pt idx="135">33.127385553695703</cx:pt>
          <cx:pt idx="136">40.407862280560401</cx:pt>
          <cx:pt idx="137">26.048917588259901</cx:pt>
          <cx:pt idx="138">26.148231034477</cx:pt>
          <cx:pt idx="139">32.508002672975103</cx:pt>
        </cx:lvl>
      </cx:numDim>
    </cx:data>
  </cx:chartData>
  <cx:chart>
    <cx:title pos="t" align="ctr" overlay="0">
      <cx:tx>
        <cx:txData>
          <cx:v>Dorsiflexion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Dorsiflexion</a:t>
          </a:r>
        </a:p>
      </cx:txPr>
    </cx:title>
    <cx:plotArea>
      <cx:plotAreaRegion>
        <cx:series layoutId="boxWhisker" uniqueId="{00000000-9567-4B0A-A57E-1006D5C237FB}" formatIdx="0">
          <cx:tx>
            <cx:txData>
              <cx:f/>
              <cx:v>Active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00000002-9567-4B0A-A57E-1006D5C237FB}" formatIdx="2">
          <cx:tx>
            <cx:txData>
              <cx:f/>
              <cx:v>Passive</cx:v>
            </cx:txData>
          </cx:tx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00000003-9567-4B0A-A57E-1006D5C237FB}" formatIdx="3">
          <cx:tx>
            <cx:txData>
              <cx:f/>
              <cx:v>Max Velocity (deg/sec)</cx:v>
            </cx:txData>
          </cx:tx>
          <cx:dataId val="2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 max="120"/>
        <cx:title>
          <cx:tx>
            <cx:txData>
              <cx:v>Max Velocity (deg/sec)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Max Velocity (deg/sec)</a:t>
              </a:r>
            </a:p>
          </cx:txPr>
        </cx:title>
        <cx:majorGridlines/>
        <cx:tickLabels/>
      </cx:axis>
    </cx:plotArea>
    <cx:legend pos="t" align="ctr" overlay="0"/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'[Aggregate Results_(-1.0^J ^M1.0).xlsx]Max Overshoot'!$B$22:$B$1113</cx:f>
        <cx:lvl ptCount="1092" formatCode="General">
          <cx:pt idx="0">12.282533725693799</cx:pt>
          <cx:pt idx="1">5.6271553210184804</cx:pt>
          <cx:pt idx="2">0.32763805683285702</cx:pt>
          <cx:pt idx="3">5.8352118790239897</cx:pt>
          <cx:pt idx="4">11.7457200574877</cx:pt>
          <cx:pt idx="5">0</cx:pt>
          <cx:pt idx="7">4.6900411338960097</cx:pt>
          <cx:pt idx="8">0.63395831060588803</cx:pt>
          <cx:pt idx="9">10.5873619795866</cx:pt>
          <cx:pt idx="10">0.21752235692192701</cx:pt>
          <cx:pt idx="11">11.2427698473594</cx:pt>
          <cx:pt idx="12">2.45448998248163</cx:pt>
          <cx:pt idx="14">0</cx:pt>
          <cx:pt idx="15">8.1302920021260796</cx:pt>
          <cx:pt idx="16">0</cx:pt>
          <cx:pt idx="17">12.808339827337701</cx:pt>
          <cx:pt idx="18">0</cx:pt>
          <cx:pt idx="20">0.54498567209314097</cx:pt>
          <cx:pt idx="21">0</cx:pt>
          <cx:pt idx="22">1.1439869425276801</cx:pt>
          <cx:pt idx="23">0</cx:pt>
          <cx:pt idx="24">2.9166073365385699</cx:pt>
          <cx:pt idx="25">3.56973675707671</cx:pt>
          <cx:pt idx="26">1.40034665737288</cx:pt>
          <cx:pt idx="27">2.4977327223869401</cx:pt>
          <cx:pt idx="28">0</cx:pt>
          <cx:pt idx="29">0.76728558953283099</cx:pt>
          <cx:pt idx="30">0.277922336711594</cx:pt>
          <cx:pt idx="31">0</cx:pt>
          <cx:pt idx="32">0</cx:pt>
          <cx:pt idx="33">0</cx:pt>
          <cx:pt idx="34">1.58702963198299</cx:pt>
          <cx:pt idx="35">0</cx:pt>
          <cx:pt idx="36">2.5416739152063998</cx:pt>
          <cx:pt idx="37">0.238007239485411</cx:pt>
          <cx:pt idx="38">0</cx:pt>
          <cx:pt idx="39">0</cx:pt>
          <cx:pt idx="40">5.7042292369427603</cx:pt>
          <cx:pt idx="41">5.4060530433854801</cx:pt>
          <cx:pt idx="42">0</cx:pt>
          <cx:pt idx="43">0</cx:pt>
          <cx:pt idx="44">0</cx:pt>
          <cx:pt idx="45">0</cx:pt>
          <cx:pt idx="46">0.30743000344134003</cx:pt>
          <cx:pt idx="47">0</cx:pt>
          <cx:pt idx="48">3.7221186793962402</cx:pt>
          <cx:pt idx="49">0</cx:pt>
          <cx:pt idx="50">0.42891044784125798</cx:pt>
          <cx:pt idx="51">0</cx:pt>
          <cx:pt idx="52">0</cx:pt>
          <cx:pt idx="53">0</cx:pt>
          <cx:pt idx="55">0</cx:pt>
          <cx:pt idx="56">0</cx:pt>
          <cx:pt idx="57">0</cx:pt>
          <cx:pt idx="58">0</cx:pt>
          <cx:pt idx="59">0</cx:pt>
          <cx:pt idx="60">4.1031559258369299</cx:pt>
          <cx:pt idx="61">3.1910482542945799</cx:pt>
          <cx:pt idx="62">4.7288303766263704</cx:pt>
          <cx:pt idx="63">3.8333546386164001</cx:pt>
          <cx:pt idx="64">4.4589349305118304</cx:pt>
          <cx:pt idx="65">3.2171958257327198</cx:pt>
          <cx:pt idx="66">3.21954495269275</cx:pt>
          <cx:pt idx="67">2.6954604574865901</cx:pt>
          <cx:pt idx="68">2.8249083348339799</cx:pt>
          <cx:pt idx="69">3.2250829049640499</cx:pt>
          <cx:pt idx="70">4.1735205153775299</cx:pt>
          <cx:pt idx="71">4.7311795035864099</cx:pt>
          <cx:pt idx="72">4.7147356148661501</cx:pt>
          <cx:pt idx="73">3.4137203494625901</cx:pt>
          <cx:pt idx="74">4.2749222951340498</cx:pt>
          <cx:pt idx="75">1.7777539570255501</cx:pt>
          <cx:pt idx="76">4.0458148190676297</cx:pt>
          <cx:pt idx="77">2.3723804000448401</cx:pt>
          <cx:pt idx="78">3.2683609568379</cx:pt>
          <cx:pt idx="79">3.5549736410552799</cx:pt>
          <cx:pt idx="80">16.2594692100398</cx:pt>
          <cx:pt idx="81">8.80922148181015</cx:pt>
          <cx:pt idx="82">2.0468722333985001</cx:pt>
          <cx:pt idx="83">1.2526954335676601</cx:pt>
          <cx:pt idx="84">0</cx:pt>
          <cx:pt idx="85">7.5140928103163303</cx:pt>
          <cx:pt idx="86">0</cx:pt>
          <cx:pt idx="88">4.49462268371337</cx:pt>
          <cx:pt idx="89">0</cx:pt>
          <cx:pt idx="90">8.5727986918308705</cx:pt>
          <cx:pt idx="92">6.0658846873436598</cx:pt>
          <cx:pt idx="93">6.1122942687492499</cx:pt>
          <cx:pt idx="94">0</cx:pt>
          <cx:pt idx="95">9.6908167697978396</cx:pt>
          <cx:pt idx="96">1.70527261647086</cx:pt>
          <cx:pt idx="98">1.6440399251039699</cx:pt>
          <cx:pt idx="99">13.044567927816599</cx:pt>
          <cx:pt idx="100">2.4215293356345402</cx:pt>
          <cx:pt idx="101">4.4608821617869596</cx:pt>
          <cx:pt idx="102">0</cx:pt>
          <cx:pt idx="103">8.4416541848536202</cx:pt>
          <cx:pt idx="104">0</cx:pt>
          <cx:pt idx="105">0</cx:pt>
          <cx:pt idx="106">5.5990635627521197</cx:pt>
          <cx:pt idx="107">0</cx:pt>
          <cx:pt idx="108">0</cx:pt>
          <cx:pt idx="112">0</cx:pt>
          <cx:pt idx="113">0</cx:pt>
          <cx:pt idx="116">0</cx:pt>
          <cx:pt idx="118">0.23139816374697</cx:pt>
          <cx:pt idx="121">7.1621984788248101</cx:pt>
          <cx:pt idx="122">6.2123899955586097</cx:pt>
          <cx:pt idx="123">0</cx:pt>
          <cx:pt idx="124">10.9772972889606</cx:pt>
          <cx:pt idx="125">0.96123180318461399</cx:pt>
          <cx:pt idx="126">0.65785065066284298</cx:pt>
          <cx:pt idx="127">0.729642262392735</cx:pt>
          <cx:pt idx="128">7.75478308969923</cx:pt>
          <cx:pt idx="129">0</cx:pt>
          <cx:pt idx="130">0</cx:pt>
          <cx:pt idx="131">3.7864182747589701</cx:pt>
          <cx:pt idx="132">0</cx:pt>
          <cx:pt idx="133">0</cx:pt>
          <cx:pt idx="134">4.1724883575543403</cx:pt>
          <cx:pt idx="135">2.4515523240994002</cx:pt>
          <cx:pt idx="136">4.7169362783859796</cx:pt>
          <cx:pt idx="137">2.8814162935791798</cx:pt>
          <cx:pt idx="138">3.1521651159853699</cx:pt>
          <cx:pt idx="139">0.47569512077850201</cx:pt>
        </cx:lvl>
      </cx:numDim>
    </cx:data>
    <cx:data id="1">
      <cx:numDim type="val">
        <cx:f>'[Aggregate Results_(-1.0^J ^M1.0).xlsx]Max Overshoot'!$D$22:$D$278</cx:f>
        <cx:lvl ptCount="257" formatCode="General">
          <cx:pt idx="0">0</cx:pt>
          <cx:pt idx="1">0</cx:pt>
          <cx:pt idx="2">2.3857194734388698</cx:pt>
          <cx:pt idx="3">0</cx:pt>
          <cx:pt idx="4">0.52578387888518896</cx:pt>
          <cx:pt idx="5">2.0526018113498101</cx:pt>
          <cx:pt idx="6">0.41090584096145999</cx:pt>
          <cx:pt idx="7">1.29159926785705</cx:pt>
          <cx:pt idx="8">0.61230050594994301</cx:pt>
          <cx:pt idx="9">0</cx:pt>
          <cx:pt idx="10">0</cx:pt>
          <cx:pt idx="11">0</cx:pt>
          <cx:pt idx="12">0</cx:pt>
          <cx:pt idx="14">0</cx:pt>
          <cx:pt idx="16">0</cx:pt>
          <cx:pt idx="17">1.9950768487186701</cx:pt>
          <cx:pt idx="19">0</cx:pt>
          <cx:pt idx="20">0</cx:pt>
          <cx:pt idx="21">0</cx:pt>
          <cx:pt idx="22">0</cx:pt>
          <cx:pt idx="23">0</cx:pt>
          <cx:pt idx="24">0</cx:pt>
          <cx:pt idx="25">0</cx:pt>
          <cx:pt idx="26">0</cx:pt>
          <cx:pt idx="27">0</cx:pt>
          <cx:pt idx="28">0.471181001009223</cx:pt>
          <cx:pt idx="29">0</cx:pt>
          <cx:pt idx="30">0</cx:pt>
          <cx:pt idx="31">0.069079220386411705</cx:pt>
          <cx:pt idx="32">0.36655890761833199</cx:pt>
          <cx:pt idx="33">0</cx:pt>
          <cx:pt idx="34">0.43250634983788999</cx:pt>
          <cx:pt idx="35">0</cx:pt>
          <cx:pt idx="36">1.33279493332695</cx:pt>
          <cx:pt idx="37">0</cx:pt>
          <cx:pt idx="38">0</cx:pt>
          <cx:pt idx="39">0</cx:pt>
          <cx:pt idx="40">0.63510422619615003</cx:pt>
          <cx:pt idx="41">0</cx:pt>
          <cx:pt idx="43">0</cx:pt>
          <cx:pt idx="44">0</cx:pt>
          <cx:pt idx="46">0</cx:pt>
          <cx:pt idx="47">0</cx:pt>
          <cx:pt idx="48">0</cx:pt>
          <cx:pt idx="49">0</cx:pt>
          <cx:pt idx="50">0</cx:pt>
          <cx:pt idx="52">0</cx:pt>
          <cx:pt idx="53">0</cx:pt>
          <cx:pt idx="56">0</cx:pt>
          <cx:pt idx="57">0</cx:pt>
          <cx:pt idx="58">0</cx:pt>
          <cx:pt idx="59">6.6840488525103003</cx:pt>
          <cx:pt idx="61">0.76499375835230798</cx:pt>
          <cx:pt idx="62">0</cx:pt>
          <cx:pt idx="63">0.32564972104599299</cx:pt>
          <cx:pt idx="64">0</cx:pt>
          <cx:pt idx="65">0.69658259761368801</cx:pt>
          <cx:pt idx="66">0</cx:pt>
          <cx:pt idx="67">0.49736517224669902</cx:pt>
          <cx:pt idx="68">0</cx:pt>
          <cx:pt idx="69">0.463216887656904</cx:pt>
          <cx:pt idx="71">0.46060571870760503</cx:pt>
          <cx:pt idx="72">0</cx:pt>
          <cx:pt idx="73">0</cx:pt>
          <cx:pt idx="74">0</cx:pt>
          <cx:pt idx="75">0</cx:pt>
          <cx:pt idx="76">0</cx:pt>
          <cx:pt idx="77">0</cx:pt>
          <cx:pt idx="78">0</cx:pt>
          <cx:pt idx="79">0</cx:pt>
          <cx:pt idx="80">0.189343061584369</cx:pt>
          <cx:pt idx="81">0.79805342313135696</cx:pt>
          <cx:pt idx="82">0</cx:pt>
          <cx:pt idx="83">0</cx:pt>
          <cx:pt idx="84">0.99549467933343805</cx:pt>
          <cx:pt idx="85">0</cx:pt>
          <cx:pt idx="86">0</cx:pt>
          <cx:pt idx="87">0</cx:pt>
          <cx:pt idx="89">0</cx:pt>
          <cx:pt idx="90">0.036191442945900897</cx:pt>
          <cx:pt idx="91">0</cx:pt>
          <cx:pt idx="92">0</cx:pt>
          <cx:pt idx="93">0</cx:pt>
          <cx:pt idx="94">0.098586546835647895</cx:pt>
          <cx:pt idx="95">0</cx:pt>
          <cx:pt idx="97">1.0922531513304301</cx:pt>
          <cx:pt idx="98">1.11770657703484</cx:pt>
          <cx:pt idx="99">2.9769546222343601</cx:pt>
          <cx:pt idx="100">0</cx:pt>
          <cx:pt idx="101">0.153017537373076</cx:pt>
          <cx:pt idx="102">0</cx:pt>
          <cx:pt idx="103">0</cx:pt>
          <cx:pt idx="104">0</cx:pt>
          <cx:pt idx="105">0</cx:pt>
          <cx:pt idx="106">0</cx:pt>
          <cx:pt idx="107">0</cx:pt>
          <cx:pt idx="108">0</cx:pt>
          <cx:pt idx="109">0.26772368795826701</cx:pt>
          <cx:pt idx="114">0</cx:pt>
          <cx:pt idx="115">0</cx:pt>
          <cx:pt idx="117">0.24351947948311201</cx:pt>
          <cx:pt idx="120">0.38248713432296799</cx:pt>
          <cx:pt idx="121">0.47461874778000801</cx:pt>
          <cx:pt idx="122">0.31201332552187999</cx:pt>
          <cx:pt idx="123">0</cx:pt>
          <cx:pt idx="124">0.50762111677954103</cx:pt>
          <cx:pt idx="125">0</cx:pt>
          <cx:pt idx="126">0.265431856777743</cx:pt>
          <cx:pt idx="127">0</cx:pt>
          <cx:pt idx="128">0</cx:pt>
          <cx:pt idx="129">0</cx:pt>
          <cx:pt idx="130">0.21432402145207299</cx:pt>
          <cx:pt idx="131">0</cx:pt>
          <cx:pt idx="132">0</cx:pt>
          <cx:pt idx="133">0</cx:pt>
          <cx:pt idx="134">0</cx:pt>
          <cx:pt idx="135">0</cx:pt>
          <cx:pt idx="136">0</cx:pt>
          <cx:pt idx="137">0</cx:pt>
          <cx:pt idx="138">0</cx:pt>
          <cx:pt idx="139">0</cx:pt>
        </cx:lvl>
      </cx:numDim>
    </cx:data>
    <cx:data id="2">
      <cx:numDim type="val">
        <cx:f>'[Aggregate Results_(-1.0^J ^M1.0).xlsx]Max Overshoot'!$F$22:$F$841</cx:f>
        <cx:lvl ptCount="820" formatCode="General">
          <cx:pt idx="0">0</cx:pt>
          <cx:pt idx="1">0</cx:pt>
          <cx:pt idx="2">0</cx:pt>
          <cx:pt idx="3">0</cx:pt>
          <cx:pt idx="4">0</cx:pt>
          <cx:pt idx="6">0.97377957889798095</cx:pt>
          <cx:pt idx="7">0.1246561265141</cx:pt>
          <cx:pt idx="8">0</cx:pt>
          <cx:pt idx="9">0</cx:pt>
          <cx:pt idx="10">0</cx:pt>
          <cx:pt idx="11">0</cx:pt>
          <cx:pt idx="12">0</cx:pt>
          <cx:pt idx="13">0</cx:pt>
          <cx:pt idx="14">0</cx:pt>
          <cx:pt idx="15">0</cx:pt>
          <cx:pt idx="16">0</cx:pt>
          <cx:pt idx="17">7.8195366109005704</cx:pt>
          <cx:pt idx="18">1.4897280734132901</cx:pt>
          <cx:pt idx="19">0.71485995127836</cx:pt>
          <cx:pt idx="20">0</cx:pt>
          <cx:pt idx="21">0</cx:pt>
          <cx:pt idx="22">0</cx:pt>
          <cx:pt idx="23">0</cx:pt>
          <cx:pt idx="24">0</cx:pt>
          <cx:pt idx="25">0</cx:pt>
          <cx:pt idx="26">0</cx:pt>
          <cx:pt idx="27">0.10540474459770401</cx:pt>
          <cx:pt idx="28">0</cx:pt>
          <cx:pt idx="29">0.77786699237597301</cx:pt>
          <cx:pt idx="30">0</cx:pt>
          <cx:pt idx="31">0</cx:pt>
          <cx:pt idx="32">0</cx:pt>
          <cx:pt idx="33">0</cx:pt>
          <cx:pt idx="34">0</cx:pt>
          <cx:pt idx="35">0</cx:pt>
          <cx:pt idx="36">0</cx:pt>
          <cx:pt idx="37">0</cx:pt>
          <cx:pt idx="38">0</cx:pt>
          <cx:pt idx="39">0.29155873223570899</cx:pt>
          <cx:pt idx="41">0</cx:pt>
          <cx:pt idx="42">0.385924881093755</cx:pt>
          <cx:pt idx="43">0.285886450063913</cx:pt>
          <cx:pt idx="44">0.096294715655123</cx:pt>
          <cx:pt idx="45">0</cx:pt>
          <cx:pt idx="47">0</cx:pt>
          <cx:pt idx="48">0</cx:pt>
          <cx:pt idx="49">19.049738578582801</cx:pt>
          <cx:pt idx="50">0</cx:pt>
          <cx:pt idx="51">0</cx:pt>
          <cx:pt idx="52">0</cx:pt>
          <cx:pt idx="53">0</cx:pt>
          <cx:pt idx="54">0</cx:pt>
          <cx:pt idx="55">0</cx:pt>
          <cx:pt idx="56">0</cx:pt>
          <cx:pt idx="57">0</cx:pt>
          <cx:pt idx="58">0</cx:pt>
          <cx:pt idx="60">0.33928611657010599</cx:pt>
          <cx:pt idx="61">0</cx:pt>
          <cx:pt idx="62">0</cx:pt>
          <cx:pt idx="63">0</cx:pt>
          <cx:pt idx="64">0</cx:pt>
          <cx:pt idx="65">0</cx:pt>
          <cx:pt idx="66">0</cx:pt>
          <cx:pt idx="67">0</cx:pt>
          <cx:pt idx="68">0</cx:pt>
          <cx:pt idx="69">0</cx:pt>
          <cx:pt idx="70">0</cx:pt>
          <cx:pt idx="71">0</cx:pt>
          <cx:pt idx="72">0</cx:pt>
          <cx:pt idx="73">0</cx:pt>
          <cx:pt idx="74">0.0146482298489818</cx:pt>
          <cx:pt idx="75">0</cx:pt>
          <cx:pt idx="76">0</cx:pt>
          <cx:pt idx="77">0</cx:pt>
          <cx:pt idx="78">0</cx:pt>
          <cx:pt idx="79">0</cx:pt>
          <cx:pt idx="80">0</cx:pt>
          <cx:pt idx="81">0</cx:pt>
          <cx:pt idx="82">1.1005751389604299</cx:pt>
          <cx:pt idx="83">0.74448186928662496</cx:pt>
          <cx:pt idx="84">0</cx:pt>
          <cx:pt idx="85">0</cx:pt>
          <cx:pt idx="86">0</cx:pt>
          <cx:pt idx="87">0</cx:pt>
          <cx:pt idx="88">0</cx:pt>
          <cx:pt idx="89">5.0681359829028398</cx:pt>
          <cx:pt idx="90">0</cx:pt>
          <cx:pt idx="91">0</cx:pt>
          <cx:pt idx="92">0</cx:pt>
          <cx:pt idx="93">0</cx:pt>
          <cx:pt idx="94">1.20993564354687</cx:pt>
          <cx:pt idx="96">0.21323540164132601</cx:pt>
          <cx:pt idx="97">0</cx:pt>
          <cx:pt idx="98">0.154163452963337</cx:pt>
          <cx:pt idx="99">0</cx:pt>
          <cx:pt idx="100">1.2103538525074999</cx:pt>
          <cx:pt idx="101">0</cx:pt>
          <cx:pt idx="102">0</cx:pt>
          <cx:pt idx="103">0</cx:pt>
          <cx:pt idx="104">0</cx:pt>
          <cx:pt idx="105">0</cx:pt>
          <cx:pt idx="106">0</cx:pt>
          <cx:pt idx="107">0</cx:pt>
          <cx:pt idx="108">0</cx:pt>
          <cx:pt idx="109">0</cx:pt>
          <cx:pt idx="110">0</cx:pt>
          <cx:pt idx="112">0</cx:pt>
          <cx:pt idx="113">0</cx:pt>
          <cx:pt idx="116">0</cx:pt>
          <cx:pt idx="117">0.027138709782834201</cx:pt>
          <cx:pt idx="119">0</cx:pt>
          <cx:pt idx="120">0</cx:pt>
          <cx:pt idx="121">0.258613659015685</cx:pt>
          <cx:pt idx="122">0.129239788875147</cx:pt>
          <cx:pt idx="123">0.52807571006571197</cx:pt>
          <cx:pt idx="124">0.162127566315656</cx:pt>
          <cx:pt idx="125">0</cx:pt>
          <cx:pt idx="126">0</cx:pt>
          <cx:pt idx="127">0</cx:pt>
          <cx:pt idx="128">0</cx:pt>
          <cx:pt idx="129">1.72836499508527</cx:pt>
          <cx:pt idx="130">0.175763961839769</cx:pt>
          <cx:pt idx="131">0</cx:pt>
          <cx:pt idx="132">0</cx:pt>
          <cx:pt idx="133">0</cx:pt>
          <cx:pt idx="134">0.68976439985162896</cx:pt>
          <cx:pt idx="135">0</cx:pt>
          <cx:pt idx="136">0</cx:pt>
          <cx:pt idx="137">0</cx:pt>
          <cx:pt idx="138">0</cx:pt>
          <cx:pt idx="139">0</cx:pt>
        </cx:lvl>
      </cx:numDim>
    </cx:data>
  </cx:chartData>
  <cx:chart>
    <cx:title pos="t" align="ctr" overlay="0">
      <cx:tx>
        <cx:txData>
          <cx:v>Plantarflexion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Plantarflexion</a:t>
          </a:r>
        </a:p>
      </cx:txPr>
    </cx:title>
    <cx:plotArea>
      <cx:plotAreaRegion>
        <cx:series layoutId="boxWhisker" uniqueId="{00000000-9567-4B0A-A57E-1006D5C237FB}" formatIdx="0">
          <cx:tx>
            <cx:txData>
              <cx:f/>
              <cx:v>Active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00000002-9567-4B0A-A57E-1006D5C237FB}" formatIdx="2">
          <cx:tx>
            <cx:txData>
              <cx:f/>
              <cx:v>Passive</cx:v>
            </cx:txData>
          </cx:tx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00000003-9567-4B0A-A57E-1006D5C237FB}" formatIdx="3">
          <cx:tx>
            <cx:txData>
              <cx:f/>
              <cx:v>Max Overshoot (deg)</cx:v>
            </cx:txData>
          </cx:tx>
          <cx:dataId val="2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 max="6" min="0"/>
        <cx:title>
          <cx:tx>
            <cx:txData>
              <cx:v>Max Overshoot (deg)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Max Overshoot (deg)</a:t>
              </a:r>
            </a:p>
          </cx:txPr>
        </cx:title>
        <cx:majorGridlines/>
        <cx:tickLabels/>
      </cx:axis>
    </cx:plotArea>
    <cx:legend pos="t" align="ctr" overlay="0"/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'[Aggregate Results_(-1.0^J ^M1.0).xlsx]Max Overshoot'!$C$22:$C$1113</cx:f>
        <cx:lvl ptCount="1092" formatCode="General">
          <cx:pt idx="0">0</cx:pt>
          <cx:pt idx="1">0</cx:pt>
          <cx:pt idx="2">0</cx:pt>
          <cx:pt idx="3">0</cx:pt>
          <cx:pt idx="4">0</cx:pt>
          <cx:pt idx="5">0</cx:pt>
          <cx:pt idx="6">0</cx:pt>
          <cx:pt idx="7">0</cx:pt>
          <cx:pt idx="8">0</cx:pt>
          <cx:pt idx="9">0.112873685858402</cx:pt>
          <cx:pt idx="10">0</cx:pt>
          <cx:pt idx="11">0.30585126241376598</cx:pt>
          <cx:pt idx="12">0.68462523347241</cx:pt>
          <cx:pt idx="14">0</cx:pt>
          <cx:pt idx="15">0</cx:pt>
          <cx:pt idx="16">0</cx:pt>
          <cx:pt idx="17">0</cx:pt>
          <cx:pt idx="18">0</cx:pt>
          <cx:pt idx="19">1.44348473563757</cx:pt>
          <cx:pt idx="20">0.269557152902685</cx:pt>
          <cx:pt idx="21">0</cx:pt>
          <cx:pt idx="22">0.25484123759343402</cx:pt>
          <cx:pt idx="23">0.23621100922607</cx:pt>
          <cx:pt idx="24">0</cx:pt>
          <cx:pt idx="25">0</cx:pt>
          <cx:pt idx="26">0</cx:pt>
          <cx:pt idx="27">0.40700972795457002</cx:pt>
          <cx:pt idx="28">0.30078335273731399</cx:pt>
          <cx:pt idx="29">0.43514195569549202</cx:pt>
          <cx:pt idx="30">0</cx:pt>
          <cx:pt idx="31">0</cx:pt>
          <cx:pt idx="32">0</cx:pt>
          <cx:pt idx="33">0</cx:pt>
          <cx:pt idx="34">0.84406193408036201</cx:pt>
          <cx:pt idx="35">0.049655951131475397</cx:pt>
          <cx:pt idx="36">0</cx:pt>
          <cx:pt idx="37">0</cx:pt>
          <cx:pt idx="38">0</cx:pt>
          <cx:pt idx="39">0</cx:pt>
          <cx:pt idx="40">0.93618669474495597</cx:pt>
          <cx:pt idx="41">0</cx:pt>
          <cx:pt idx="42">0</cx:pt>
          <cx:pt idx="43">0.124515955027187</cx:pt>
          <cx:pt idx="44">0</cx:pt>
          <cx:pt idx="45">3.2800869926381</cx:pt>
          <cx:pt idx="47">0</cx:pt>
          <cx:pt idx="48">0.43925545326586901</cx:pt>
          <cx:pt idx="49">0</cx:pt>
          <cx:pt idx="50">0</cx:pt>
          <cx:pt idx="51">0</cx:pt>
          <cx:pt idx="52">1.01550808080206</cx:pt>
          <cx:pt idx="53">0</cx:pt>
          <cx:pt idx="54">0</cx:pt>
          <cx:pt idx="55">0</cx:pt>
          <cx:pt idx="56">1.7429469689667401</cx:pt>
          <cx:pt idx="57">0</cx:pt>
          <cx:pt idx="59">0</cx:pt>
          <cx:pt idx="60">0</cx:pt>
          <cx:pt idx="61">2.6331945179974299</cx:pt>
          <cx:pt idx="62">0</cx:pt>
          <cx:pt idx="63">0.68065524087165097</cx:pt>
          <cx:pt idx="64">0</cx:pt>
          <cx:pt idx="65">0</cx:pt>
          <cx:pt idx="66">0</cx:pt>
          <cx:pt idx="67">0</cx:pt>
          <cx:pt idx="68">2.2607000825413199</cx:pt>
          <cx:pt idx="69">0</cx:pt>
          <cx:pt idx="70">1.0509569939021</cx:pt>
          <cx:pt idx="71">0</cx:pt>
          <cx:pt idx="72">0</cx:pt>
          <cx:pt idx="74">0.62668174660772602</cx:pt>
          <cx:pt idx="75">0.59127295486864095</cx:pt>
          <cx:pt idx="76">0</cx:pt>
          <cx:pt idx="77">0.414343587732244</cx:pt>
          <cx:pt idx="78">0</cx:pt>
          <cx:pt idx="79">1.9612150430264399</cx:pt>
          <cx:pt idx="81">0.56286783089701198</cx:pt>
          <cx:pt idx="82">0</cx:pt>
          <cx:pt idx="83">0.232801303915597</cx:pt>
          <cx:pt idx="84">0</cx:pt>
          <cx:pt idx="85">0.16501789696427399</cx:pt>
          <cx:pt idx="86">0</cx:pt>
          <cx:pt idx="87">0</cx:pt>
          <cx:pt idx="88">0</cx:pt>
          <cx:pt idx="89">0</cx:pt>
          <cx:pt idx="90">0</cx:pt>
          <cx:pt idx="91">0</cx:pt>
          <cx:pt idx="92">0</cx:pt>
          <cx:pt idx="93">0.52882055519938098</cx:pt>
          <cx:pt idx="94">0.32764149279096</cx:pt>
          <cx:pt idx="95">0</cx:pt>
          <cx:pt idx="96">0</cx:pt>
          <cx:pt idx="97">0.91997884193519397</cx:pt>
          <cx:pt idx="98">0.84300243870887204</cx:pt>
          <cx:pt idx="99">0</cx:pt>
          <cx:pt idx="100">0</cx:pt>
          <cx:pt idx="101">0</cx:pt>
          <cx:pt idx="102">0</cx:pt>
          <cx:pt idx="103">0</cx:pt>
          <cx:pt idx="104">0</cx:pt>
          <cx:pt idx="105">1.3678026546094499</cx:pt>
          <cx:pt idx="106">0</cx:pt>
          <cx:pt idx="107">0</cx:pt>
          <cx:pt idx="108">0</cx:pt>
          <cx:pt idx="109">0</cx:pt>
          <cx:pt idx="110">0</cx:pt>
          <cx:pt idx="116">0</cx:pt>
          <cx:pt idx="117">0</cx:pt>
          <cx:pt idx="118">0</cx:pt>
          <cx:pt idx="120">0.055576731355904102</cx:pt>
          <cx:pt idx="121">0</cx:pt>
          <cx:pt idx="122">0</cx:pt>
          <cx:pt idx="123">0.50905351126736997</cx:pt>
          <cx:pt idx="124">1.08006324989475</cx:pt>
          <cx:pt idx="125">0</cx:pt>
          <cx:pt idx="126">0.282047632836537</cx:pt>
          <cx:pt idx="127">0.61000867476942</cx:pt>
          <cx:pt idx="128">0</cx:pt>
          <cx:pt idx="129">0</cx:pt>
          <cx:pt idx="130">0.55380151506708597</cx:pt>
          <cx:pt idx="131">0</cx:pt>
          <cx:pt idx="132">0.65970362386447301</cx:pt>
          <cx:pt idx="133">1.09043378598661</cx:pt>
          <cx:pt idx="134">2.4127183004651598</cx:pt>
          <cx:pt idx="135">0</cx:pt>
          <cx:pt idx="136">0.69834374136742206</cx:pt>
          <cx:pt idx="137">0</cx:pt>
          <cx:pt idx="138">0</cx:pt>
          <cx:pt idx="139">0</cx:pt>
        </cx:lvl>
      </cx:numDim>
    </cx:data>
    <cx:data id="1">
      <cx:numDim type="val">
        <cx:f>'[Aggregate Results_(-1.0^J ^M1.0).xlsx]Max Overshoot'!$E$22:$E$1183</cx:f>
        <cx:lvl ptCount="1162" formatCode="General">
          <cx:pt idx="0">0</cx:pt>
          <cx:pt idx="1">0</cx:pt>
          <cx:pt idx="2">0</cx:pt>
          <cx:pt idx="3">0</cx:pt>
          <cx:pt idx="4">0</cx:pt>
          <cx:pt idx="5">0</cx:pt>
          <cx:pt idx="6">0</cx:pt>
          <cx:pt idx="7">0</cx:pt>
          <cx:pt idx="8">0.062203726844840497</cx:pt>
          <cx:pt idx="9">0</cx:pt>
          <cx:pt idx="11">0</cx:pt>
          <cx:pt idx="12">0.25706667296883301</cx:pt>
          <cx:pt idx="13">0</cx:pt>
          <cx:pt idx="14">0</cx:pt>
          <cx:pt idx="15">0</cx:pt>
          <cx:pt idx="16">0</cx:pt>
          <cx:pt idx="17">0</cx:pt>
          <cx:pt idx="18">0</cx:pt>
          <cx:pt idx="19">0</cx:pt>
          <cx:pt idx="20">0</cx:pt>
          <cx:pt idx="21">0</cx:pt>
          <cx:pt idx="22">0</cx:pt>
          <cx:pt idx="23">0</cx:pt>
          <cx:pt idx="24">0</cx:pt>
          <cx:pt idx="25">0.21535534548331001</cx:pt>
          <cx:pt idx="26">0</cx:pt>
          <cx:pt idx="27">0</cx:pt>
          <cx:pt idx="28">0.022555047421787901</cx:pt>
          <cx:pt idx="29">0</cx:pt>
          <cx:pt idx="30">0</cx:pt>
          <cx:pt idx="31">0</cx:pt>
          <cx:pt idx="32">0.0246749912637707</cx:pt>
          <cx:pt idx="33">0</cx:pt>
          <cx:pt idx="34">0.60066946270878696</cx:pt>
          <cx:pt idx="35">0</cx:pt>
          <cx:pt idx="36">0</cx:pt>
          <cx:pt idx="37">0</cx:pt>
          <cx:pt idx="38">0.13410993013375899</cx:pt>
          <cx:pt idx="39">0.14241781816315499</cx:pt>
          <cx:pt idx="40">0.56211646218212297</cx:pt>
          <cx:pt idx="41">0</cx:pt>
          <cx:pt idx="42">0.38827400805379098</cx:pt>
          <cx:pt idx="43">0</cx:pt>
          <cx:pt idx="44">0</cx:pt>
          <cx:pt idx="45">0</cx:pt>
          <cx:pt idx="46">0</cx:pt>
          <cx:pt idx="47">0</cx:pt>
          <cx:pt idx="48">0</cx:pt>
          <cx:pt idx="49">0.042379387133312497</cx:pt>
          <cx:pt idx="50">0.16642474977913599</cx:pt>
          <cx:pt idx="51">0</cx:pt>
          <cx:pt idx="52">0</cx:pt>
          <cx:pt idx="53">0</cx:pt>
          <cx:pt idx="54">0</cx:pt>
          <cx:pt idx="55">0.072631558716221206</cx:pt>
          <cx:pt idx="56">0</cx:pt>
          <cx:pt idx="57">0</cx:pt>
          <cx:pt idx="58">0</cx:pt>
          <cx:pt idx="59">0.29429164134149</cx:pt>
          <cx:pt idx="60">0</cx:pt>
          <cx:pt idx="61">0</cx:pt>
          <cx:pt idx="62">0</cx:pt>
          <cx:pt idx="63">1.0925537298286001</cx:pt>
          <cx:pt idx="64">0</cx:pt>
          <cx:pt idx="65">0</cx:pt>
          <cx:pt idx="67">0</cx:pt>
          <cx:pt idx="68">0</cx:pt>
          <cx:pt idx="69">1.4861184393039599</cx:pt>
          <cx:pt idx="70">0</cx:pt>
          <cx:pt idx="71">0</cx:pt>
          <cx:pt idx="72">0</cx:pt>
          <cx:pt idx="73">0</cx:pt>
          <cx:pt idx="74">0</cx:pt>
          <cx:pt idx="75">0</cx:pt>
          <cx:pt idx="76">0</cx:pt>
          <cx:pt idx="77">0</cx:pt>
          <cx:pt idx="78">0.52354249968008704</cx:pt>
          <cx:pt idx="79">0</cx:pt>
          <cx:pt idx="80">0</cx:pt>
          <cx:pt idx="81">0</cx:pt>
          <cx:pt idx="82">0</cx:pt>
          <cx:pt idx="83">0</cx:pt>
          <cx:pt idx="84">0</cx:pt>
          <cx:pt idx="85">0</cx:pt>
          <cx:pt idx="86">0</cx:pt>
          <cx:pt idx="87">0</cx:pt>
          <cx:pt idx="88">0.55277019103585101</cx:pt>
          <cx:pt idx="89">0</cx:pt>
          <cx:pt idx="90">0</cx:pt>
          <cx:pt idx="91">0.223720529292219</cx:pt>
          <cx:pt idx="92">0</cx:pt>
          <cx:pt idx="93">0.96678949379738399</cx:pt>
          <cx:pt idx="94">0</cx:pt>
          <cx:pt idx="95">0</cx:pt>
          <cx:pt idx="96">0</cx:pt>
          <cx:pt idx="97">0</cx:pt>
          <cx:pt idx="98">0</cx:pt>
          <cx:pt idx="99">0</cx:pt>
          <cx:pt idx="100">0</cx:pt>
          <cx:pt idx="101">0</cx:pt>
          <cx:pt idx="102">0</cx:pt>
          <cx:pt idx="103">0</cx:pt>
          <cx:pt idx="104">0</cx:pt>
          <cx:pt idx="105">0</cx:pt>
          <cx:pt idx="106">0</cx:pt>
          <cx:pt idx="107">0</cx:pt>
          <cx:pt idx="108">0</cx:pt>
          <cx:pt idx="109">0</cx:pt>
          <cx:pt idx="112">0</cx:pt>
          <cx:pt idx="113">0</cx:pt>
          <cx:pt idx="114">0</cx:pt>
          <cx:pt idx="116">0</cx:pt>
          <cx:pt idx="117">0</cx:pt>
          <cx:pt idx="120">0.77232761812998196</cx:pt>
          <cx:pt idx="121">0</cx:pt>
          <cx:pt idx="122">0.48304122736843003</cx:pt>
          <cx:pt idx="123">0</cx:pt>
          <cx:pt idx="124">0</cx:pt>
          <cx:pt idx="125">0</cx:pt>
          <cx:pt idx="126">0</cx:pt>
          <cx:pt idx="127">0</cx:pt>
          <cx:pt idx="128">0</cx:pt>
          <cx:pt idx="129">0</cx:pt>
          <cx:pt idx="130">0</cx:pt>
          <cx:pt idx="131">0</cx:pt>
          <cx:pt idx="132">0</cx:pt>
          <cx:pt idx="133">0</cx:pt>
          <cx:pt idx="134">0</cx:pt>
          <cx:pt idx="135">0</cx:pt>
          <cx:pt idx="136">0</cx:pt>
          <cx:pt idx="137">0</cx:pt>
          <cx:pt idx="138">0</cx:pt>
          <cx:pt idx="139">0.13810855562739899</cx:pt>
        </cx:lvl>
      </cx:numDim>
    </cx:data>
    <cx:data id="2">
      <cx:numDim type="val">
        <cx:f>'[Aggregate Results_(-1.0^J ^M1.0).xlsx]Max Overshoot'!$G$22:$G$967</cx:f>
        <cx:lvl ptCount="946" formatCode="General">
          <cx:pt idx="0">0</cx:pt>
          <cx:pt idx="1">0</cx:pt>
          <cx:pt idx="2">0</cx:pt>
          <cx:pt idx="3">0</cx:pt>
          <cx:pt idx="4">0</cx:pt>
          <cx:pt idx="5">0</cx:pt>
          <cx:pt idx="6">0</cx:pt>
          <cx:pt idx="7">0</cx:pt>
          <cx:pt idx="8">0</cx:pt>
          <cx:pt idx="9">0</cx:pt>
          <cx:pt idx="10">0</cx:pt>
          <cx:pt idx="11">0</cx:pt>
          <cx:pt idx="12">0</cx:pt>
          <cx:pt idx="13">0</cx:pt>
          <cx:pt idx="14">0</cx:pt>
          <cx:pt idx="15">0</cx:pt>
          <cx:pt idx="16">0</cx:pt>
          <cx:pt idx="17">0</cx:pt>
          <cx:pt idx="18">0</cx:pt>
          <cx:pt idx="19">0</cx:pt>
          <cx:pt idx="20">0</cx:pt>
          <cx:pt idx="21">0</cx:pt>
          <cx:pt idx="22">0</cx:pt>
          <cx:pt idx="23">0</cx:pt>
          <cx:pt idx="24">0</cx:pt>
          <cx:pt idx="25">0</cx:pt>
          <cx:pt idx="26">0</cx:pt>
          <cx:pt idx="27">0</cx:pt>
          <cx:pt idx="28">0</cx:pt>
          <cx:pt idx="29">0</cx:pt>
          <cx:pt idx="30">0</cx:pt>
          <cx:pt idx="31">0</cx:pt>
          <cx:pt idx="32">0</cx:pt>
          <cx:pt idx="33">0.26537456099822898</cx:pt>
          <cx:pt idx="34">0</cx:pt>
          <cx:pt idx="35">0</cx:pt>
          <cx:pt idx="36">0</cx:pt>
          <cx:pt idx="37">0</cx:pt>
          <cx:pt idx="38">0</cx:pt>
          <cx:pt idx="39">0</cx:pt>
          <cx:pt idx="40">0</cx:pt>
          <cx:pt idx="41">0</cx:pt>
          <cx:pt idx="42">0</cx:pt>
          <cx:pt idx="43">0</cx:pt>
          <cx:pt idx="44">0</cx:pt>
          <cx:pt idx="46">0</cx:pt>
          <cx:pt idx="47">0</cx:pt>
          <cx:pt idx="48">0</cx:pt>
          <cx:pt idx="49">0</cx:pt>
          <cx:pt idx="50">0</cx:pt>
          <cx:pt idx="51">0</cx:pt>
          <cx:pt idx="52">0</cx:pt>
          <cx:pt idx="53">0</cx:pt>
          <cx:pt idx="54">0</cx:pt>
          <cx:pt idx="55">0</cx:pt>
          <cx:pt idx="56">0</cx:pt>
          <cx:pt idx="57">0</cx:pt>
          <cx:pt idx="58">0</cx:pt>
          <cx:pt idx="59">0</cx:pt>
          <cx:pt idx="60">0</cx:pt>
          <cx:pt idx="61">0.100763786457145</cx:pt>
          <cx:pt idx="62">0</cx:pt>
          <cx:pt idx="63">0</cx:pt>
          <cx:pt idx="64">0</cx:pt>
          <cx:pt idx="65">0</cx:pt>
          <cx:pt idx="66">0</cx:pt>
          <cx:pt idx="67">0</cx:pt>
          <cx:pt idx="68">0</cx:pt>
          <cx:pt idx="69">0</cx:pt>
          <cx:pt idx="70">0</cx:pt>
          <cx:pt idx="71">0</cx:pt>
          <cx:pt idx="72">0</cx:pt>
          <cx:pt idx="73">0</cx:pt>
          <cx:pt idx="74">0</cx:pt>
          <cx:pt idx="75">0</cx:pt>
          <cx:pt idx="76">0</cx:pt>
          <cx:pt idx="77">0</cx:pt>
          <cx:pt idx="78">0</cx:pt>
          <cx:pt idx="79">0</cx:pt>
          <cx:pt idx="80">0</cx:pt>
          <cx:pt idx="81">0</cx:pt>
          <cx:pt idx="82">0</cx:pt>
          <cx:pt idx="83">0</cx:pt>
          <cx:pt idx="84">0</cx:pt>
          <cx:pt idx="85">0.22893444522790901</cx:pt>
          <cx:pt idx="86">0</cx:pt>
          <cx:pt idx="87">0.035946739565707403</cx:pt>
          <cx:pt idx="88">0.39663919186270202</cx:pt>
          <cx:pt idx="89">0</cx:pt>
          <cx:pt idx="90">0</cx:pt>
          <cx:pt idx="91">0</cx:pt>
          <cx:pt idx="92">0</cx:pt>
          <cx:pt idx="93">0</cx:pt>
          <cx:pt idx="94">0.922041489997666</cx:pt>
          <cx:pt idx="95">0</cx:pt>
          <cx:pt idx="96">0.29975202870607898</cx:pt>
          <cx:pt idx="97">0</cx:pt>
          <cx:pt idx="98">0</cx:pt>
          <cx:pt idx="99">0</cx:pt>
          <cx:pt idx="100">0</cx:pt>
          <cx:pt idx="101">0</cx:pt>
          <cx:pt idx="102">0</cx:pt>
          <cx:pt idx="103">0</cx:pt>
          <cx:pt idx="105">0</cx:pt>
          <cx:pt idx="106">0</cx:pt>
          <cx:pt idx="107">0</cx:pt>
          <cx:pt idx="108">0</cx:pt>
          <cx:pt idx="109">0</cx:pt>
          <cx:pt idx="112">0</cx:pt>
          <cx:pt idx="115">0</cx:pt>
          <cx:pt idx="116">0</cx:pt>
          <cx:pt idx="119">0</cx:pt>
          <cx:pt idx="120">0</cx:pt>
          <cx:pt idx="121">0.25082143300190701</cx:pt>
          <cx:pt idx="122">0</cx:pt>
          <cx:pt idx="123">0</cx:pt>
          <cx:pt idx="124">0</cx:pt>
          <cx:pt idx="125">0</cx:pt>
          <cx:pt idx="126">0</cx:pt>
          <cx:pt idx="127">0</cx:pt>
          <cx:pt idx="128">0</cx:pt>
          <cx:pt idx="129">0</cx:pt>
          <cx:pt idx="130">0</cx:pt>
          <cx:pt idx="131">0</cx:pt>
          <cx:pt idx="132">0</cx:pt>
          <cx:pt idx="133">0</cx:pt>
          <cx:pt idx="134">0</cx:pt>
          <cx:pt idx="135">0</cx:pt>
          <cx:pt idx="136">0</cx:pt>
          <cx:pt idx="137">0</cx:pt>
          <cx:pt idx="138">0</cx:pt>
          <cx:pt idx="139">0</cx:pt>
        </cx:lvl>
      </cx:numDim>
    </cx:data>
  </cx:chartData>
  <cx:chart>
    <cx:title pos="t" align="ctr" overlay="0">
      <cx:tx>
        <cx:txData>
          <cx:v>Dorsiflexion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Dorsiflexion</a:t>
          </a:r>
        </a:p>
      </cx:txPr>
    </cx:title>
    <cx:plotArea>
      <cx:plotAreaRegion>
        <cx:series layoutId="boxWhisker" uniqueId="{00000000-9567-4B0A-A57E-1006D5C237FB}" formatIdx="0">
          <cx:tx>
            <cx:txData>
              <cx:f/>
              <cx:v>Active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00000002-9567-4B0A-A57E-1006D5C237FB}" formatIdx="2">
          <cx:tx>
            <cx:txData>
              <cx:f/>
              <cx:v>Passive</cx:v>
            </cx:txData>
          </cx:tx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00000003-9567-4B0A-A57E-1006D5C237FB}" formatIdx="3">
          <cx:tx>
            <cx:txData>
              <cx:f/>
              <cx:v>Max Overshoot (deg)</cx:v>
            </cx:txData>
          </cx:tx>
          <cx:dataId val="2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 max="6" min="0"/>
        <cx:title>
          <cx:tx>
            <cx:txData>
              <cx:v>Max Overshoot (deg)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Max Overshoot (deg)</a:t>
              </a:r>
            </a:p>
          </cx:txPr>
        </cx:title>
        <cx:majorGridlines/>
        <cx:tickLabels/>
      </cx:axis>
    </cx:plotArea>
    <cx:legend pos="t" align="ctr" overlay="0"/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'[Aggregate Results_(-0.75^J ^M1.25).xlsx]Max Velocity'!$B$22:$B$1113</cx:f>
        <cx:lvl ptCount="1092" formatCode="General">
          <cx:pt idx="0">71.0850780965947</cx:pt>
          <cx:pt idx="1">49.293059404410897</cx:pt>
          <cx:pt idx="2">57.220512826900602</cx:pt>
          <cx:pt idx="3">40.441762707003001</cx:pt>
          <cx:pt idx="4">69.752953925048303</cx:pt>
          <cx:pt idx="5">57.485612529673503</cx:pt>
          <cx:pt idx="6">67.858734407090694</cx:pt>
          <cx:pt idx="7">51.944654031871003</cx:pt>
          <cx:pt idx="8">81.280562657715294</cx:pt>
          <cx:pt idx="9">72.814986638646701</cx:pt>
          <cx:pt idx="11">43.682744505593803</cx:pt>
          <cx:pt idx="12">50.466434499668701</cx:pt>
          <cx:pt idx="13">54.587911686198701</cx:pt>
          <cx:pt idx="14">51.458699548103198</cx:pt>
          <cx:pt idx="15">91.896593287496003</cx:pt>
          <cx:pt idx="16">70.526211778623306</cx:pt>
          <cx:pt idx="17">62.926332944506797</cx:pt>
          <cx:pt idx="18">63.127796216341203</cx:pt>
          <cx:pt idx="19">39.947292494133301</cx:pt>
          <cx:pt idx="20">26.0235221113474</cx:pt>
          <cx:pt idx="21">30.6709073411145</cx:pt>
          <cx:pt idx="22">22.099124466203499</cx:pt>
          <cx:pt idx="23">26.1551890101283</cx:pt>
          <cx:pt idx="24">26.830995671222201</cx:pt>
          <cx:pt idx="25">27.740661246291001</cx:pt>
          <cx:pt idx="26">26.5876755834487</cx:pt>
          <cx:pt idx="27">30.249216944247799</cx:pt>
          <cx:pt idx="28">41.413502307605299</cx:pt>
          <cx:pt idx="29">27.3658732944265</cx:pt>
          <cx:pt idx="31">34.207876519510101</cx:pt>
          <cx:pt idx="32">26.913294985357901</cx:pt>
          <cx:pt idx="33">25.826722613688101</cx:pt>
          <cx:pt idx="34">27.727727536983998</cx:pt>
          <cx:pt idx="35">25.1641693635137</cx:pt>
          <cx:pt idx="36">24.3936236944994</cx:pt>
          <cx:pt idx="37">26.2253457073401</cx:pt>
          <cx:pt idx="38">27.461440972307798</cx:pt>
          <cx:pt idx="39">31.820770519827601</cx:pt>
          <cx:pt idx="80">41.316787202265999</cx:pt>
          <cx:pt idx="81">46.892134408451497</cx:pt>
          <cx:pt idx="82">41.697229808500502</cx:pt>
          <cx:pt idx="83">47.648343179498397</cx:pt>
          <cx:pt idx="84">58.1111461097424</cx:pt>
          <cx:pt idx="85">59.673027578912198</cx:pt>
          <cx:pt idx="86">62.916649932708701</cx:pt>
          <cx:pt idx="87">52.091189298171102</cx:pt>
          <cx:pt idx="88">52.842687669662403</cx:pt>
          <cx:pt idx="89">55.320552822823402</cx:pt>
          <cx:pt idx="91">62.110727658812102</cx:pt>
          <cx:pt idx="92">52.863040455619398</cx:pt>
          <cx:pt idx="93">66.878014178762598</cx:pt>
          <cx:pt idx="94">63.381827558403401</cx:pt>
          <cx:pt idx="95">65.646590420562802</cx:pt>
          <cx:pt idx="96">65.420475617036601</cx:pt>
          <cx:pt idx="97">77.550175287486994</cx:pt>
          <cx:pt idx="98">57.284396701481597</cx:pt>
          <cx:pt idx="99">60.865818211035297</cx:pt>
          <cx:pt idx="100">42.289779983574398</cx:pt>
          <cx:pt idx="101">65.920493615428697</cx:pt>
          <cx:pt idx="102">48.498459747075501</cx:pt>
          <cx:pt idx="103">56.732160430799297</cx:pt>
          <cx:pt idx="104">50.297050592663403</cx:pt>
          <cx:pt idx="105">57.816673048290497</cx:pt>
          <cx:pt idx="106">69.934597366963501</cx:pt>
          <cx:pt idx="107">45.750160222760002</cx:pt>
          <cx:pt idx="108">54.595703467724803</cx:pt>
          <cx:pt idx="109">51.126943768072699</cx:pt>
          <cx:pt idx="110">56.839468748589901</cx:pt>
          <cx:pt idx="111">57.504710197532397</cx:pt>
          <cx:pt idx="112">51.807500697221798</cx:pt>
          <cx:pt idx="113">67.049703117640604</cx:pt>
          <cx:pt idx="115">50.175492267893802</cx:pt>
          <cx:pt idx="116">35.861280550161197</cx:pt>
          <cx:pt idx="117">47.437654604471</cx:pt>
          <cx:pt idx="118">60.966083916419997</cx:pt>
          <cx:pt idx="119">50.424060580358301</cx:pt>
          <cx:pt idx="120">27.1210547907157</cx:pt>
          <cx:pt idx="121">32.628398413637697</cx:pt>
          <cx:pt idx="122">84.620760439203707</cx:pt>
          <cx:pt idx="123">26.970201220487301</cx:pt>
          <cx:pt idx="124">23.161258100602399</cx:pt>
          <cx:pt idx="125">21.5023566962799</cx:pt>
          <cx:pt idx="126">31.359267446878398</cx:pt>
          <cx:pt idx="127">22.733570247701699</cx:pt>
          <cx:pt idx="128">33.284341634214698</cx:pt>
          <cx:pt idx="129">25.607668906394899</cx:pt>
          <cx:pt idx="130">49.843743049278402</cx:pt>
          <cx:pt idx="131">23.121878886184799</cx:pt>
          <cx:pt idx="132">26.0464275388202</cx:pt>
          <cx:pt idx="133">24.1944975956261</cx:pt>
          <cx:pt idx="134">27.222700129246999</cx:pt>
          <cx:pt idx="135">27.149759280629699</cx:pt>
          <cx:pt idx="137">25.433026519599</cx:pt>
          <cx:pt idx="138">30.876373340388</cx:pt>
          <cx:pt idx="139">27.7649483771722</cx:pt>
        </cx:lvl>
      </cx:numDim>
    </cx:data>
    <cx:data id="1">
      <cx:numDim type="val">
        <cx:f>'[Aggregate Results_(-0.75^J ^M1.25).xlsx]Max Velocity'!$D$22:$D$278</cx:f>
        <cx:lvl ptCount="257" formatCode="General">
          <cx:pt idx="0">78.780019376436002</cx:pt>
          <cx:pt idx="1">142.734141462124</cx:pt>
          <cx:pt idx="2">107.31830303901199</cx:pt>
          <cx:pt idx="3">128.62658044752399</cx:pt>
          <cx:pt idx="4">155.58280147231801</cx:pt>
          <cx:pt idx="5">156.68159624611499</cx:pt>
          <cx:pt idx="6">158.060456413525</cx:pt>
          <cx:pt idx="7">139.240265490703</cx:pt>
          <cx:pt idx="8">138.20691852931699</cx:pt>
          <cx:pt idx="9">144.45240374354299</cx:pt>
          <cx:pt idx="10">153.069891946486</cx:pt>
          <cx:pt idx="11">156.90727594459599</cx:pt>
          <cx:pt idx="13">143.31540598970301</cx:pt>
          <cx:pt idx="14">112.718483308491</cx:pt>
          <cx:pt idx="15">98.083091929978707</cx:pt>
          <cx:pt idx="16">142.71127837970201</cx:pt>
          <cx:pt idx="17">106.044040337421</cx:pt>
          <cx:pt idx="18">96.5033933733027</cx:pt>
          <cx:pt idx="19">123.34169852404101</cx:pt>
          <cx:pt idx="20">37.2209754924355</cx:pt>
          <cx:pt idx="21">54.959076637305202</cx:pt>
          <cx:pt idx="22">33.580749272544899</cx:pt>
          <cx:pt idx="23">37.9373073586777</cx:pt>
          <cx:pt idx="24">32.8749013281004</cx:pt>
          <cx:pt idx="26">40.542277089246298</cx:pt>
          <cx:pt idx="27">49.724007294354699</cx:pt>
          <cx:pt idx="28">36.340501045340602</cx:pt>
          <cx:pt idx="29">46.629419647129097</cx:pt>
          <cx:pt idx="30">57.667208834997098</cx:pt>
          <cx:pt idx="31">45.690313795523998</cx:pt>
          <cx:pt idx="32">60.471766891171001</cx:pt>
          <cx:pt idx="33">51.200119951742202</cx:pt>
          <cx:pt idx="34">49.156559330432898</cx:pt>
          <cx:pt idx="35">34.142716722161197</cx:pt>
          <cx:pt idx="36">30.5238689848393</cx:pt>
          <cx:pt idx="37">35.713302630140198</cx:pt>
          <cx:pt idx="38">66.004481125738096</cx:pt>
          <cx:pt idx="39">58.659188757441299</cx:pt>
          <cx:pt idx="80">103.161851370863</cx:pt>
          <cx:pt idx="81">96.640168404790202</cx:pt>
          <cx:pt idx="82">110.359509104303</cx:pt>
          <cx:pt idx="83">74.738177235323107</cx:pt>
          <cx:pt idx="84">109.01786802191801</cx:pt>
          <cx:pt idx="86">78.352004231161203</cx:pt>
          <cx:pt idx="87">76.911550189159101</cx:pt>
          <cx:pt idx="88">114.64579674492499</cx:pt>
          <cx:pt idx="89">99.785902811808299</cx:pt>
          <cx:pt idx="90">81.131706073049401</cx:pt>
          <cx:pt idx="91">93.441872031846501</cx:pt>
          <cx:pt idx="92">78.940482993408807</cx:pt>
          <cx:pt idx="93">91.615778682488994</cx:pt>
          <cx:pt idx="94">72.863259057194398</cx:pt>
          <cx:pt idx="95">83.286854787867895</cx:pt>
          <cx:pt idx="96">91.685932663853393</cx:pt>
          <cx:pt idx="97">74.905653811177899</cx:pt>
          <cx:pt idx="98">93.646120877544107</cx:pt>
          <cx:pt idx="99">110.51153168668</cx:pt>
          <cx:pt idx="100">141.62002562032501</cx:pt>
          <cx:pt idx="101">123.280765939966</cx:pt>
          <cx:pt idx="102">90.397755164713203</cx:pt>
          <cx:pt idx="103">142.47957976176201</cx:pt>
          <cx:pt idx="104">53.072190981832499</cx:pt>
          <cx:pt idx="105">114.371063990886</cx:pt>
          <cx:pt idx="106">70.943122804325995</cx:pt>
          <cx:pt idx="107">77.239181346460896</cx:pt>
          <cx:pt idx="108">66.644136159461198</cx:pt>
          <cx:pt idx="109">116.71259714797399</cx:pt>
          <cx:pt idx="110">72.223565698257005</cx:pt>
          <cx:pt idx="112">100.78062287084499</cx:pt>
          <cx:pt idx="113">98.340065080467596</cx:pt>
          <cx:pt idx="114">130.22305799447199</cx:pt>
          <cx:pt idx="116">118.636935730811</cx:pt>
          <cx:pt idx="118">96.913961234270502</cx:pt>
          <cx:pt idx="119">123.614288963805</cx:pt>
          <cx:pt idx="120">46.416335960942597</cx:pt>
          <cx:pt idx="121">41.422322311932902</cx:pt>
          <cx:pt idx="122">35.5349103205427</cx:pt>
          <cx:pt idx="123">42.789763349821897</cx:pt>
          <cx:pt idx="124">208.72321060343299</cx:pt>
          <cx:pt idx="125">57.484857252866298</cx:pt>
          <cx:pt idx="126">52.835844174960798</cx:pt>
          <cx:pt idx="127">40.806595307903102</cx:pt>
          <cx:pt idx="128">54.503432960074598</cx:pt>
          <cx:pt idx="129">50.1357731837955</cx:pt>
          <cx:pt idx="130">44.339006267136398</cx:pt>
          <cx:pt idx="131">84.631766822596802</cx:pt>
          <cx:pt idx="132">77.014101936987501</cx:pt>
          <cx:pt idx="134">66.4861722213831</cx:pt>
          <cx:pt idx="135">56.6870788139571</cx:pt>
          <cx:pt idx="136">71.102501172651202</cx:pt>
          <cx:pt idx="137">69.051135898388793</cx:pt>
          <cx:pt idx="138">79.946173434342796</cx:pt>
          <cx:pt idx="139">83.001484789733297</cx:pt>
        </cx:lvl>
      </cx:numDim>
    </cx:data>
    <cx:data id="2">
      <cx:numDim type="val">
        <cx:f>'[Aggregate Results_(-0.75^J ^M1.25).xlsx]Max Velocity'!$F$22:$F$841</cx:f>
        <cx:lvl ptCount="820" formatCode="General">
          <cx:pt idx="1">112.499492579806</cx:pt>
          <cx:pt idx="2">110.59684548970201</cx:pt>
          <cx:pt idx="3">176.62826952274301</cx:pt>
          <cx:pt idx="4">112.47101834120301</cx:pt>
          <cx:pt idx="5">114.893696741131</cx:pt>
          <cx:pt idx="6">91.462390978321295</cx:pt>
          <cx:pt idx="7">158.36404334550201</cx:pt>
          <cx:pt idx="8">116.020803501944</cx:pt>
          <cx:pt idx="9">141.24739616370499</cx:pt>
          <cx:pt idx="10">87.667843087258305</cx:pt>
          <cx:pt idx="11">74.366308325936799</cx:pt>
          <cx:pt idx="12">101.76585754137</cx:pt>
          <cx:pt idx="13">115.185584072739</cx:pt>
          <cx:pt idx="14">163.12306347344301</cx:pt>
          <cx:pt idx="15">96.360124216221493</cx:pt>
          <cx:pt idx="16">111.747982755119</cx:pt>
          <cx:pt idx="17">127.609739299461</cx:pt>
          <cx:pt idx="18">90.689838352529904</cx:pt>
          <cx:pt idx="19">142.303677569749</cx:pt>
          <cx:pt idx="20">37.176340659404403</cx:pt>
          <cx:pt idx="21">44.267750473131898</cx:pt>
          <cx:pt idx="22">30.060810741860401</cx:pt>
          <cx:pt idx="23">27.980721907814502</cx:pt>
          <cx:pt idx="24">55.722691629801801</cx:pt>
          <cx:pt idx="25">42.0645077239217</cx:pt>
          <cx:pt idx="26">60.920349041308803</cx:pt>
          <cx:pt idx="27">47.716694377497397</cx:pt>
          <cx:pt idx="28">33.913111676949399</cx:pt>
          <cx:pt idx="29">26.8928298747418</cx:pt>
          <cx:pt idx="30">35.272993068061801</cx:pt>
          <cx:pt idx="31">40.823691326834997</cx:pt>
          <cx:pt idx="32">38.048778737063003</cx:pt>
          <cx:pt idx="33">30.187470725054801</cx:pt>
          <cx:pt idx="34">32.242813564606301</cx:pt>
          <cx:pt idx="36">33.428905109292302</cx:pt>
          <cx:pt idx="37">46.267995208849399</cx:pt>
          <cx:pt idx="38">41.071262352443199</cx:pt>
          <cx:pt idx="39">46.999508621309197</cx:pt>
          <cx:pt idx="80">54.889762642333501</cx:pt>
          <cx:pt idx="81">82.283859686657607</cx:pt>
          <cx:pt idx="82">61.996029725288402</cx:pt>
          <cx:pt idx="83">99.6166431409643</cx:pt>
          <cx:pt idx="84">89.828622777164796</cx:pt>
          <cx:pt idx="85">102.661784967906</cx:pt>
          <cx:pt idx="86">128.167532396962</cx:pt>
          <cx:pt idx="87">111.56187705534199</cx:pt>
          <cx:pt idx="88">154.72212677105301</cx:pt>
          <cx:pt idx="89">96.3241732918856</cx:pt>
          <cx:pt idx="90">126.246551230815</cx:pt>
          <cx:pt idx="91">127.192114293906</cx:pt>
          <cx:pt idx="92">153.50122403780699</cx:pt>
          <cx:pt idx="93">89.314398425506596</cx:pt>
          <cx:pt idx="94">86.816214162964499</cx:pt>
          <cx:pt idx="96">81.224860918551101</cx:pt>
          <cx:pt idx="97">89.905077154538503</cx:pt>
          <cx:pt idx="98">109.56293403744699</cx:pt>
          <cx:pt idx="99">88.309120056439596</cx:pt>
          <cx:pt idx="101">104.36888843853799</cx:pt>
          <cx:pt idx="102">72.173714191370706</cx:pt>
          <cx:pt idx="103">68.980217477590102</cx:pt>
          <cx:pt idx="105">145.61723392853</cx:pt>
          <cx:pt idx="106">158.14981630554001</cx:pt>
          <cx:pt idx="108">98.005092625504105</cx:pt>
          <cx:pt idx="109">60.350753031253703</cx:pt>
          <cx:pt idx="110">55.223355178712801</cx:pt>
          <cx:pt idx="111">72.471194076590194</cx:pt>
          <cx:pt idx="112">93.660472580706198</cx:pt>
          <cx:pt idx="113">70.394537065339904</cx:pt>
          <cx:pt idx="114">83.648999775825004</cx:pt>
          <cx:pt idx="115">188.84906928408699</cx:pt>
          <cx:pt idx="116">104.28422951317999</cx:pt>
          <cx:pt idx="117">123.179629738375</cx:pt>
          <cx:pt idx="118">68.440938558681907</cx:pt>
          <cx:pt idx="119">60.092949641795897</cx:pt>
          <cx:pt idx="120">227.13315250108801</cx:pt>
          <cx:pt idx="121">68.641112209464794</cx:pt>
          <cx:pt idx="122">133.22298661486499</cx:pt>
          <cx:pt idx="124">71.135703433777294</cx:pt>
          <cx:pt idx="125">56.040425059991399</cx:pt>
          <cx:pt idx="126">38.990154200303103</cx:pt>
          <cx:pt idx="127">40.518855377614699</cx:pt>
          <cx:pt idx="128">293.027135188545</cx:pt>
          <cx:pt idx="129">28.938114420453399</cx:pt>
          <cx:pt idx="130">27.817017462789799</cx:pt>
          <cx:pt idx="131">35.551507810767603</cx:pt>
          <cx:pt idx="132">38.555977667017601</cx:pt>
          <cx:pt idx="133">39.333101285737897</cx:pt>
          <cx:pt idx="134">32.689814844634199</cx:pt>
          <cx:pt idx="135">53.798250605120501</cx:pt>
          <cx:pt idx="136">104.624443573843</cx:pt>
          <cx:pt idx="137">44.973799825184599</cx:pt>
          <cx:pt idx="138">47.404549417510502</cx:pt>
          <cx:pt idx="139">63.287234380220397</cx:pt>
        </cx:lvl>
      </cx:numDim>
    </cx:data>
  </cx:chartData>
  <cx:chart>
    <cx:title pos="t" align="ctr" overlay="0">
      <cx:tx>
        <cx:txData>
          <cx:v>Plantarflexion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Plantarflexion</a:t>
          </a:r>
        </a:p>
      </cx:txPr>
    </cx:title>
    <cx:plotArea>
      <cx:plotAreaRegion>
        <cx:series layoutId="boxWhisker" uniqueId="{00000000-9567-4B0A-A57E-1006D5C237FB}" formatIdx="0">
          <cx:tx>
            <cx:txData>
              <cx:f/>
              <cx:v>Dissapative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00000002-9567-4B0A-A57E-1006D5C237FB}" formatIdx="2">
          <cx:tx>
            <cx:txData>
              <cx:f/>
              <cx:v>Active</cx:v>
            </cx:txData>
          </cx:tx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00000003-9567-4B0A-A57E-1006D5C237FB}" formatIdx="3">
          <cx:tx>
            <cx:txData>
              <cx:f/>
              <cx:v>Max Velocity (deg/sec)</cx:v>
            </cx:txData>
          </cx:tx>
          <cx:dataId val="2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 max="160"/>
        <cx:title>
          <cx:tx>
            <cx:txData>
              <cx:v>Max Velocity (deg/sec)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Max Velocity (deg/sec)</a:t>
              </a:r>
            </a:p>
          </cx:txPr>
        </cx:title>
        <cx:majorGridlines/>
        <cx:tickLabels/>
      </cx:axis>
    </cx:plotArea>
    <cx:legend pos="t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900" b="0" i="0" u="none" strike="noStrike" baseline="0">
            <a:solidFill>
              <a:sysClr val="windowText" lastClr="000000">
                <a:lumMod val="65000"/>
                <a:lumOff val="35000"/>
              </a:sysClr>
            </a:solidFill>
            <a:latin typeface="Calibri" panose="020F0502020204030204"/>
          </a:endParaRPr>
        </a:p>
      </cx:txPr>
    </cx:legend>
  </cx:chart>
</cx:chartSpace>
</file>

<file path=ppt/charts/chartEx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'[Aggregate Results_(-0.75^J ^M1.25).xlsx]Max Velocity'!$C$22:$C$1113</cx:f>
        <cx:lvl ptCount="1092" formatCode="General">
          <cx:pt idx="0">46.941782746190398</cx:pt>
          <cx:pt idx="1">55.9963133193665</cx:pt>
          <cx:pt idx="2">36.445237772190403</cx:pt>
          <cx:pt idx="3">34.1168065077512</cx:pt>
          <cx:pt idx="4">41.298032928093598</cx:pt>
          <cx:pt idx="5">43.842199026275999</cx:pt>
          <cx:pt idx="6">77.966062064612899</cx:pt>
          <cx:pt idx="7">58.956105004458699</cx:pt>
          <cx:pt idx="9">54.385382618564996</cx:pt>
          <cx:pt idx="10">65.883150088209305</cx:pt>
          <cx:pt idx="11">76.677198248246498</cx:pt>
          <cx:pt idx="12">43.796527120461</cx:pt>
          <cx:pt idx="13">42.868241872926902</cx:pt>
          <cx:pt idx="14">52.605914057436799</cx:pt>
          <cx:pt idx="15">52.028656727479799</cx:pt>
          <cx:pt idx="16">52.354624677693998</cx:pt>
          <cx:pt idx="17">61.414201591380603</cx:pt>
          <cx:pt idx="18">70.810618659111498</cx:pt>
          <cx:pt idx="19">50.652147603815202</cx:pt>
          <cx:pt idx="20">28.852578032385399</cx:pt>
          <cx:pt idx="21">31.424517559889299</cx:pt>
          <cx:pt idx="22">38.167901135724101</cx:pt>
          <cx:pt idx="23">29.681949527288701</cx:pt>
          <cx:pt idx="24">40.701491720183803</cx:pt>
          <cx:pt idx="25">33.737374767264399</cx:pt>
          <cx:pt idx="26">37.960565170864399</cx:pt>
          <cx:pt idx="27">33.054606659158502</cx:pt>
          <cx:pt idx="28">34.837213547735601</cx:pt>
          <cx:pt idx="29">48.911295307094001</cx:pt>
          <cx:pt idx="30">31.323015031732901</cx:pt>
          <cx:pt idx="31">34.026152850175002</cx:pt>
          <cx:pt idx="32">36.656064494088298</cx:pt>
          <cx:pt idx="33">31.607906875259999</cx:pt>
          <cx:pt idx="34">31.6115841140718</cx:pt>
          <cx:pt idx="35">27.510499986068101</cx:pt>
          <cx:pt idx="36">24.361769708803202</cx:pt>
          <cx:pt idx="37">37.124287198191602</cx:pt>
          <cx:pt idx="38">24.934975974723599</cx:pt>
          <cx:pt idx="39">28.598763446019198</cx:pt>
          <cx:pt idx="80">45.601814288524501</cx:pt>
          <cx:pt idx="81">40.523017435236298</cx:pt>
          <cx:pt idx="82">34.308712184537299</cx:pt>
          <cx:pt idx="83">31.0753799996567</cx:pt>
          <cx:pt idx="84">48.112471730662101</cx:pt>
          <cx:pt idx="85">49.352028029669903</cx:pt>
          <cx:pt idx="86">51.556771853526698</cx:pt>
          <cx:pt idx="87">55.159693411155402</cx:pt>
          <cx:pt idx="88">44.926425430843203</cx:pt>
          <cx:pt idx="89">32.083372684179203</cx:pt>
          <cx:pt idx="90">59.4144211530351</cx:pt>
          <cx:pt idx="91">47.753911122852202</cx:pt>
          <cx:pt idx="92">56.164601450790997</cx:pt>
          <cx:pt idx="93">48.105026165222398</cx:pt>
          <cx:pt idx="94">39.349026278544997</cx:pt>
          <cx:pt idx="95">47.092346464416799</cx:pt>
          <cx:pt idx="96">35.729603386495199</cx:pt>
          <cx:pt idx="97">43.512513007415599</cx:pt>
          <cx:pt idx="98">46.7444392370382</cx:pt>
          <cx:pt idx="99">46.541915427261401</cx:pt>
          <cx:pt idx="101">36.663634739793601</cx:pt>
          <cx:pt idx="102">70.732636515099401</cx:pt>
          <cx:pt idx="103">55.456641043605401</cx:pt>
          <cx:pt idx="104">66.923799797034604</cx:pt>
          <cx:pt idx="105">64.043576969748997</cx:pt>
          <cx:pt idx="106">57.500110466825099</cx:pt>
          <cx:pt idx="107">66.022960938306298</cx:pt>
          <cx:pt idx="108">68.018444028100603</cx:pt>
          <cx:pt idx="109">64.218239044852396</cx:pt>
          <cx:pt idx="110">44.679338406855301</cx:pt>
          <cx:pt idx="111">57.650702136121602</cx:pt>
          <cx:pt idx="112">46.957159755236397</cx:pt>
          <cx:pt idx="113">44.215039738896898</cx:pt>
          <cx:pt idx="114">79.960208104304698</cx:pt>
          <cx:pt idx="115">41.762082542560798</cx:pt>
          <cx:pt idx="116">63.775715087881899</cx:pt>
          <cx:pt idx="118">50.745042586648303</cx:pt>
          <cx:pt idx="119">75.239977911878597</cx:pt>
          <cx:pt idx="121">40.9806102672298</cx:pt>
          <cx:pt idx="122">50.4314973802027</cx:pt>
          <cx:pt idx="123">41.055461951333001</cx:pt>
          <cx:pt idx="124">42.650862404844297</cx:pt>
          <cx:pt idx="125">31.979149760188498</cx:pt>
          <cx:pt idx="126">39.664543099337102</cx:pt>
          <cx:pt idx="127">23.3536308901053</cx:pt>
          <cx:pt idx="128">42.844257926425698</cx:pt>
          <cx:pt idx="129">28.845801673227299</cx:pt>
          <cx:pt idx="130">52.837808571629999</cx:pt>
          <cx:pt idx="131">30.962690810443199</cx:pt>
          <cx:pt idx="132">40.108024237879597</cx:pt>
          <cx:pt idx="133">41.986778332771003</cx:pt>
          <cx:pt idx="134">26.326318557142599</cx:pt>
          <cx:pt idx="135">32.476516833794498</cx:pt>
          <cx:pt idx="136">124.580050283671</cx:pt>
          <cx:pt idx="138">88.646797726285698</cx:pt>
          <cx:pt idx="139">36.634819320066903</cx:pt>
        </cx:lvl>
      </cx:numDim>
    </cx:data>
    <cx:data id="1">
      <cx:numDim type="val">
        <cx:f>'[Aggregate Results_(-0.75^J ^M1.25).xlsx]Max Velocity'!$E$22:$E$1183</cx:f>
        <cx:lvl ptCount="1162" formatCode="General">
          <cx:pt idx="0">126.48254588059299</cx:pt>
          <cx:pt idx="1">97.046904872652505</cx:pt>
          <cx:pt idx="2">145.37766849086401</cx:pt>
          <cx:pt idx="3">87.7083577384291</cx:pt>
          <cx:pt idx="4">102.31724866082099</cx:pt>
          <cx:pt idx="5">88.806169459402994</cx:pt>
          <cx:pt idx="6">103.67245162016501</cx:pt>
          <cx:pt idx="7">145.344087976194</cx:pt>
          <cx:pt idx="8">134.06262725831999</cx:pt>
          <cx:pt idx="9">71.525949896529795</cx:pt>
          <cx:pt idx="10">138.161248518766</cx:pt>
          <cx:pt idx="11">130.748829808089</cx:pt>
          <cx:pt idx="12">98.576349041932701</cx:pt>
          <cx:pt idx="13">112.708744076183</cx:pt>
          <cx:pt idx="14">127.222902848128</cx:pt>
          <cx:pt idx="15">124.59897238340299</cx:pt>
          <cx:pt idx="16">121.893958738211</cx:pt>
          <cx:pt idx="17">161.49772454044501</cx:pt>
          <cx:pt idx="18">93.643529217300397</cx:pt>
          <cx:pt idx="19">100.563074913953</cx:pt>
          <cx:pt idx="20">60.276428336406397</cx:pt>
          <cx:pt idx="21">50.517965142344799</cx:pt>
          <cx:pt idx="22">60.269818274078702</cx:pt>
          <cx:pt idx="23">35.3675960524861</cx:pt>
          <cx:pt idx="24">34.789810416477103</cx:pt>
          <cx:pt idx="25">45.513809032061801</cx:pt>
          <cx:pt idx="26">61.591151912277503</cx:pt>
          <cx:pt idx="27">35.524796469679103</cx:pt>
          <cx:pt idx="28">83.392895278439497</cx:pt>
          <cx:pt idx="29">54.368620570014897</cx:pt>
          <cx:pt idx="30">42.927231095734903</cx:pt>
          <cx:pt idx="31">49.534667147852602</cx:pt>
          <cx:pt idx="32">65.692488666049599</cx:pt>
          <cx:pt idx="33">48.996746678569501</cx:pt>
          <cx:pt idx="34">56.946466259857701</cx:pt>
          <cx:pt idx="35">52.297645403326698</cx:pt>
          <cx:pt idx="36">66.960885913248404</cx:pt>
          <cx:pt idx="37">61.000609822514797</cx:pt>
          <cx:pt idx="38">65.627788287778699</cx:pt>
          <cx:pt idx="39">46.5667542603559</cx:pt>
          <cx:pt idx="80">59.875224421248397</cx:pt>
          <cx:pt idx="81">84.943646330519201</cx:pt>
          <cx:pt idx="82">61.169387185093797</cx:pt>
          <cx:pt idx="83">84.647098426391395</cx:pt>
          <cx:pt idx="84">79.069955103778398</cx:pt>
          <cx:pt idx="85">90.349171780918596</cx:pt>
          <cx:pt idx="86">86.065641127249407</cx:pt>
          <cx:pt idx="88">123.233718120014</cx:pt>
          <cx:pt idx="89">80.268225942202506</cx:pt>
          <cx:pt idx="90">71.143681794338306</cx:pt>
          <cx:pt idx="91">101.86628149195001</cx:pt>
          <cx:pt idx="92">72.724064802830199</cx:pt>
          <cx:pt idx="93">128.31695672214599</cx:pt>
          <cx:pt idx="94">90.061318245896899</cx:pt>
          <cx:pt idx="95">100.374347542678</cx:pt>
          <cx:pt idx="96">79.339639218230801</cx:pt>
          <cx:pt idx="97">125.88586027826599</cx:pt>
          <cx:pt idx="98">112.39333026537</cx:pt>
          <cx:pt idx="99">99.934266172948</cx:pt>
          <cx:pt idx="100">68.240164058433606</cx:pt>
          <cx:pt idx="101">117.007585415972</cx:pt>
          <cx:pt idx="102">63.258827905912497</cx:pt>
          <cx:pt idx="103">132.642439880719</cx:pt>
          <cx:pt idx="104">90.134998393602999</cx:pt>
          <cx:pt idx="105">113.195429319681</cx:pt>
          <cx:pt idx="106">83.130693874809296</cx:pt>
          <cx:pt idx="107">106.894293396273</cx:pt>
          <cx:pt idx="108">136.21380812387801</cx:pt>
          <cx:pt idx="109">87.628270907088407</cx:pt>
          <cx:pt idx="110">141.24270394392701</cx:pt>
          <cx:pt idx="111">117.79048579723001</cx:pt>
          <cx:pt idx="112">54.11022381966</cx:pt>
          <cx:pt idx="113">131.47159468511799</cx:pt>
          <cx:pt idx="114">70.523309647796793</cx:pt>
          <cx:pt idx="115">77.082507152044599</cx:pt>
          <cx:pt idx="116">67.592738092407302</cx:pt>
          <cx:pt idx="117">159.01927692475499</cx:pt>
          <cx:pt idx="118">95.244378515331704</cx:pt>
          <cx:pt idx="120">82.357796341562505</cx:pt>
          <cx:pt idx="121">65.391353212406202</cx:pt>
          <cx:pt idx="122">71.156205890600702</cx:pt>
          <cx:pt idx="123">61.153015509064502</cx:pt>
          <cx:pt idx="125">60.671023970272302</cx:pt>
          <cx:pt idx="126">87.243899260460296</cx:pt>
          <cx:pt idx="127">69.382414512948799</cx:pt>
          <cx:pt idx="128">77.169839732846697</cx:pt>
          <cx:pt idx="130">55.300013429045798</cx:pt>
          <cx:pt idx="131">91.526031537466295</cx:pt>
          <cx:pt idx="132">52.859061359779901</cx:pt>
          <cx:pt idx="133">68.830742647166701</cx:pt>
          <cx:pt idx="134">40.456043250871197</cx:pt>
          <cx:pt idx="137">43.011980934499697</cx:pt>
          <cx:pt idx="138">35.437638183241198</cx:pt>
          <cx:pt idx="139">36.930554100448198</cx:pt>
        </cx:lvl>
      </cx:numDim>
    </cx:data>
    <cx:data id="2">
      <cx:numDim type="val">
        <cx:f>'[Aggregate Results_(-0.75^J ^M1.25).xlsx]Max Velocity'!$G$22:$G$967</cx:f>
        <cx:lvl ptCount="946" formatCode="General">
          <cx:pt idx="0">72.848883448764099</cx:pt>
          <cx:pt idx="1">121.36220190288699</cx:pt>
          <cx:pt idx="2">76.802708395386304</cx:pt>
          <cx:pt idx="3">101.173142993836</cx:pt>
          <cx:pt idx="4">127.567660013357</cx:pt>
          <cx:pt idx="5">91.849064526313597</cx:pt>
          <cx:pt idx="6">86.794344877225996</cx:pt>
          <cx:pt idx="7">114.201513801351</cx:pt>
          <cx:pt idx="8">120.490287734403</cx:pt>
          <cx:pt idx="9">94.873230531427794</cx:pt>
          <cx:pt idx="10">96.639994317200802</cx:pt>
          <cx:pt idx="11">134.74381033750001</cx:pt>
          <cx:pt idx="12">115.304278634149</cx:pt>
          <cx:pt idx="13">129.289384498451</cx:pt>
          <cx:pt idx="14">109.28103374308</cx:pt>
          <cx:pt idx="15">150.83657774698401</cx:pt>
          <cx:pt idx="16">119.815975782713</cx:pt>
          <cx:pt idx="17">65.799662207169902</cx:pt>
          <cx:pt idx="18">71.088698643075901</cx:pt>
          <cx:pt idx="19">105.05031537685799</cx:pt>
          <cx:pt idx="20">33.818937691759402</cx:pt>
          <cx:pt idx="21">40.579522567557902</cx:pt>
          <cx:pt idx="22">81.878359818782101</cx:pt>
          <cx:pt idx="23">76.272962891313398</cx:pt>
          <cx:pt idx="24">37.292019504502001</cx:pt>
          <cx:pt idx="25">40.8557123138634</cx:pt>
          <cx:pt idx="26">44.027878300617402</cx:pt>
          <cx:pt idx="27">55.858144125879001</cx:pt>
          <cx:pt idx="28">37.145403631668103</cx:pt>
          <cx:pt idx="29">37.8691664423703</cx:pt>
          <cx:pt idx="30">34.262718883359597</cx:pt>
          <cx:pt idx="31">30.1118076445687</cx:pt>
          <cx:pt idx="33">25.019377391751998</cx:pt>
          <cx:pt idx="34">29.312848136716902</cx:pt>
          <cx:pt idx="35">23.064141498899499</cx:pt>
          <cx:pt idx="36">47.140248790024401</cx:pt>
          <cx:pt idx="37">27.9784542985211</cx:pt>
          <cx:pt idx="38">38.169530229096303</cx:pt>
          <cx:pt idx="39">39.120741662072298</cx:pt>
          <cx:pt idx="80">64.279238041574402</cx:pt>
          <cx:pt idx="81">118.83077370399</cx:pt>
          <cx:pt idx="82">79.746331894865506</cx:pt>
          <cx:pt idx="83">186.85073880421501</cx:pt>
          <cx:pt idx="84">101.59741899847</cx:pt>
          <cx:pt idx="85">77.889545004666701</cx:pt>
          <cx:pt idx="86">97.421663594447296</cx:pt>
          <cx:pt idx="87">97.756990698855105</cx:pt>
          <cx:pt idx="88">93.666130530169596</cx:pt>
          <cx:pt idx="89">103.747843148992</cx:pt>
          <cx:pt idx="90">77.868556455747395</cx:pt>
          <cx:pt idx="91">118.55515601579</cx:pt>
          <cx:pt idx="93">60.319705842326499</cx:pt>
          <cx:pt idx="94">60.447976787699702</cx:pt>
          <cx:pt idx="95">72.863617488093695</cx:pt>
          <cx:pt idx="96">78.075749238561201</cx:pt>
          <cx:pt idx="97">63.803654488603797</cx:pt>
          <cx:pt idx="98">78.445960737553193</cx:pt>
          <cx:pt idx="99">89.019507544025004</cx:pt>
          <cx:pt idx="101">83.100628184848404</cx:pt>
          <cx:pt idx="102">139.34962721374399</cx:pt>
          <cx:pt idx="103">113.772355247389</cx:pt>
          <cx:pt idx="104">95.601310896864703</cx:pt>
          <cx:pt idx="105">159.18253433728501</cx:pt>
          <cx:pt idx="106">222.47868148905599</cx:pt>
          <cx:pt idx="107">200.845540642907</cx:pt>
          <cx:pt idx="108">115.947428035014</cx:pt>
          <cx:pt idx="109">50.677237242476203</cx:pt>
          <cx:pt idx="111">121.493025590827</cx:pt>
          <cx:pt idx="112">102.504924290125</cx:pt>
          <cx:pt idx="113">104.77621579272</cx:pt>
          <cx:pt idx="114">85.247963996702197</cx:pt>
          <cx:pt idx="115">89.269262721565795</cx:pt>
          <cx:pt idx="116">104.27861464149299</cx:pt>
          <cx:pt idx="117">107.253364833668</cx:pt>
          <cx:pt idx="118">98.3744131495217</cx:pt>
          <cx:pt idx="119">140.624580330046</cx:pt>
          <cx:pt idx="120">200.50893229312899</cx:pt>
          <cx:pt idx="121">92.144623066269105</cx:pt>
          <cx:pt idx="122">92.157611852008799</cx:pt>
          <cx:pt idx="123">47.481986198147702</cx:pt>
          <cx:pt idx="124">78.005321807226295</cx:pt>
          <cx:pt idx="125">128.18575889056001</cx:pt>
          <cx:pt idx="126">56.704999342487604</cx:pt>
          <cx:pt idx="127">29.483348636385699</cx:pt>
          <cx:pt idx="128">49.520674801491097</cx:pt>
          <cx:pt idx="129">50.4165960421401</cx:pt>
          <cx:pt idx="130">60.4117061930326</cx:pt>
          <cx:pt idx="132">40.913373518278497</cx:pt>
          <cx:pt idx="133">20.750920806654499</cx:pt>
          <cx:pt idx="134">25.776351329810399</cx:pt>
          <cx:pt idx="135">72.736513641730298</cx:pt>
          <cx:pt idx="136">62.4221673849826</cx:pt>
          <cx:pt idx="138">44.046161019061998</cx:pt>
          <cx:pt idx="139">52.958648253403602</cx:pt>
        </cx:lvl>
      </cx:numDim>
    </cx:data>
  </cx:chartData>
  <cx:chart>
    <cx:title pos="t" align="ctr" overlay="0">
      <cx:tx>
        <cx:txData>
          <cx:v>Dorsiflexion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Dorsiflexion</a:t>
          </a:r>
        </a:p>
      </cx:txPr>
    </cx:title>
    <cx:plotArea>
      <cx:plotAreaRegion>
        <cx:series layoutId="boxWhisker" uniqueId="{00000000-9567-4B0A-A57E-1006D5C237FB}" formatIdx="0">
          <cx:tx>
            <cx:txData>
              <cx:f/>
              <cx:v>Dissapative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00000002-9567-4B0A-A57E-1006D5C237FB}" formatIdx="2">
          <cx:tx>
            <cx:txData>
              <cx:f/>
              <cx:v>Active</cx:v>
            </cx:txData>
          </cx:tx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00000003-9567-4B0A-A57E-1006D5C237FB}" formatIdx="3">
          <cx:tx>
            <cx:txData>
              <cx:f/>
              <cx:v>Max Velocity (deg/sec)</cx:v>
            </cx:txData>
          </cx:tx>
          <cx:dataId val="2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 max="160"/>
        <cx:title>
          <cx:tx>
            <cx:txData>
              <cx:v>Max Velocity (deg/sec)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Max Velocity (deg/sec)</a:t>
              </a:r>
            </a:p>
          </cx:txPr>
        </cx:title>
        <cx:majorGridlines/>
        <cx:tickLabels/>
      </cx:axis>
    </cx:plotArea>
    <cx:legend pos="t" align="ctr" overlay="0"/>
  </cx:chart>
</cx:chartSpace>
</file>

<file path=ppt/charts/chartEx7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'[Aggregate Results_(-0.75^J ^M1.25).xlsx]Max Overshoot'!$B$22:$B$1113</cx:f>
        <cx:lvl ptCount="1092" formatCode="General">
          <cx:pt idx="0">0</cx:pt>
          <cx:pt idx="1">0</cx:pt>
          <cx:pt idx="2">0</cx:pt>
          <cx:pt idx="3">0</cx:pt>
          <cx:pt idx="4">0</cx:pt>
          <cx:pt idx="5">0.395766502664326</cx:pt>
          <cx:pt idx="6">0</cx:pt>
          <cx:pt idx="7">0</cx:pt>
          <cx:pt idx="8">0</cx:pt>
          <cx:pt idx="9">0.67886494923846497</cx:pt>
          <cx:pt idx="10">0</cx:pt>
          <cx:pt idx="11">1.1175214371906299</cx:pt>
          <cx:pt idx="12">0.48852836969600799</cx:pt>
          <cx:pt idx="13">0</cx:pt>
          <cx:pt idx="14">0</cx:pt>
          <cx:pt idx="15">0.075196616288630794</cx:pt>
          <cx:pt idx="16">0</cx:pt>
          <cx:pt idx="17">0.63474719901339305</cx:pt>
          <cx:pt idx="18">0</cx:pt>
          <cx:pt idx="19">0</cx:pt>
          <cx:pt idx="20">0</cx:pt>
          <cx:pt idx="21">0</cx:pt>
          <cx:pt idx="22">0.14108676272867601</cx:pt>
          <cx:pt idx="23">0</cx:pt>
          <cx:pt idx="24">0</cx:pt>
          <cx:pt idx="25">0</cx:pt>
          <cx:pt idx="26">0</cx:pt>
          <cx:pt idx="27">0</cx:pt>
          <cx:pt idx="28">0.187381752575247</cx:pt>
          <cx:pt idx="29">0</cx:pt>
          <cx:pt idx="30">0</cx:pt>
          <cx:pt idx="31">0</cx:pt>
          <cx:pt idx="32">0</cx:pt>
          <cx:pt idx="33">0</cx:pt>
          <cx:pt idx="34">0</cx:pt>
          <cx:pt idx="35">0</cx:pt>
          <cx:pt idx="36">0</cx:pt>
          <cx:pt idx="37">0</cx:pt>
          <cx:pt idx="38">0</cx:pt>
          <cx:pt idx="39">0</cx:pt>
          <cx:pt idx="80">0</cx:pt>
          <cx:pt idx="81">0</cx:pt>
          <cx:pt idx="82">0</cx:pt>
          <cx:pt idx="83">0</cx:pt>
          <cx:pt idx="84">0</cx:pt>
          <cx:pt idx="85">0</cx:pt>
          <cx:pt idx="86">0</cx:pt>
          <cx:pt idx="87">0</cx:pt>
          <cx:pt idx="88">0</cx:pt>
          <cx:pt idx="89">0</cx:pt>
          <cx:pt idx="91">0.13879493154815301</cx:pt>
          <cx:pt idx="92">0</cx:pt>
          <cx:pt idx="93">0</cx:pt>
          <cx:pt idx="94">0</cx:pt>
          <cx:pt idx="95">0</cx:pt>
          <cx:pt idx="96">0</cx:pt>
          <cx:pt idx="97">0</cx:pt>
          <cx:pt idx="98">0</cx:pt>
          <cx:pt idx="99">0</cx:pt>
          <cx:pt idx="100">0</cx:pt>
          <cx:pt idx="101">0.102424702549635</cx:pt>
          <cx:pt idx="102">0.14458180527897299</cx:pt>
          <cx:pt idx="103">0.54072482483242401</cx:pt>
          <cx:pt idx="104">0.080983490019452403</cx:pt>
          <cx:pt idx="105">0</cx:pt>
          <cx:pt idx="106">0.37605675451182602</cx:pt>
          <cx:pt idx="107">0</cx:pt>
          <cx:pt idx="108">0</cx:pt>
          <cx:pt idx="109">0</cx:pt>
          <cx:pt idx="110">0.055544163915643097</cx:pt>
          <cx:pt idx="111">0.19081949934603101</cx:pt>
          <cx:pt idx="112">0.35869613331936101</cx:pt>
          <cx:pt idx="113">0</cx:pt>
          <cx:pt idx="115">0</cx:pt>
          <cx:pt idx="116">0.17924575188438899</cx:pt>
          <cx:pt idx="117">0</cx:pt>
          <cx:pt idx="118">0</cx:pt>
          <cx:pt idx="119">0.13300805781732999</cx:pt>
          <cx:pt idx="120">0</cx:pt>
          <cx:pt idx="121">0.53717585033317194</cx:pt>
          <cx:pt idx="122">0.34604195469155002</cx:pt>
          <cx:pt idx="123">0.77529374615898305</cx:pt>
          <cx:pt idx="124">0</cx:pt>
          <cx:pt idx="125">0</cx:pt>
          <cx:pt idx="126">0.32397489093443399</cx:pt>
          <cx:pt idx="127">0.099432731022663007</cx:pt>
          <cx:pt idx="128">0.0266097952615372</cx:pt>
          <cx:pt idx="129">0</cx:pt>
          <cx:pt idx="130">0.341335512126898</cx:pt>
          <cx:pt idx="131">0.45102715758176098</cx:pt>
          <cx:pt idx="132">0</cx:pt>
          <cx:pt idx="133">0</cx:pt>
          <cx:pt idx="134">0</cx:pt>
          <cx:pt idx="135">0.35984204890962201</cx:pt>
          <cx:pt idx="137">0</cx:pt>
          <cx:pt idx="138">0</cx:pt>
          <cx:pt idx="139">0</cx:pt>
        </cx:lvl>
      </cx:numDim>
    </cx:data>
    <cx:data id="1">
      <cx:numDim type="val">
        <cx:f>'[Aggregate Results_(-0.75^J ^M1.25).xlsx]Max Overshoot'!$D$22:$D$278</cx:f>
        <cx:lvl ptCount="257" formatCode="General">
          <cx:pt idx="0">0.67265560848741401</cx:pt>
          <cx:pt idx="1">2.5101859325762201</cx:pt>
          <cx:pt idx="2">1.49321093806062</cx:pt>
          <cx:pt idx="3">2.0607245595349899</cx:pt>
          <cx:pt idx="4">2.1860935084050399</cx:pt>
          <cx:pt idx="5">1.2012525263916001</cx:pt>
          <cx:pt idx="6">3.8709847132508202</cx:pt>
          <cx:pt idx="7">1.6045551860752501</cx:pt>
          <cx:pt idx="8">1.36237905695087</cx:pt>
          <cx:pt idx="9">1.85387233054643</cx:pt>
          <cx:pt idx="10">4.4917778037432798</cx:pt>
          <cx:pt idx="11">3.8804958126499902</cx:pt>
          <cx:pt idx="12">0</cx:pt>
          <cx:pt idx="13">2.50448037186381</cx:pt>
          <cx:pt idx="14">2.1087087180160502</cx:pt>
          <cx:pt idx="15">0</cx:pt>
          <cx:pt idx="16">2.6543088352905202</cx:pt>
          <cx:pt idx="17">0</cx:pt>
          <cx:pt idx="18">0</cx:pt>
          <cx:pt idx="19">0.32397489093443399</cx:pt>
          <cx:pt idx="20">0.64517503088477202</cx:pt>
          <cx:pt idx="21">0</cx:pt>
          <cx:pt idx="22">0</cx:pt>
          <cx:pt idx="23">0</cx:pt>
          <cx:pt idx="24">0</cx:pt>
          <cx:pt idx="25">0</cx:pt>
          <cx:pt idx="26">0</cx:pt>
          <cx:pt idx="27">0</cx:pt>
          <cx:pt idx="28">0</cx:pt>
          <cx:pt idx="29">1.1909746265264001</cx:pt>
          <cx:pt idx="30">0</cx:pt>
          <cx:pt idx="31">0.40155337639514599</cx:pt>
          <cx:pt idx="32">0</cx:pt>
          <cx:pt idx="33">0.093703153071356099</cx:pt>
          <cx:pt idx="34">0.97542790399817902</cx:pt>
          <cx:pt idx="35">0</cx:pt>
          <cx:pt idx="36">0</cx:pt>
          <cx:pt idx="37">0</cx:pt>
          <cx:pt idx="38">0.50594628666798303</cx:pt>
          <cx:pt idx="39">0.34941421703824299</cx:pt>
          <cx:pt idx="80">0</cx:pt>
          <cx:pt idx="81">0</cx:pt>
          <cx:pt idx="82">0.158092870302145</cx:pt>
          <cx:pt idx="83">0</cx:pt>
          <cx:pt idx="84">0</cx:pt>
          <cx:pt idx="86">0</cx:pt>
          <cx:pt idx="87">0</cx:pt>
          <cx:pt idx="88">0</cx:pt>
          <cx:pt idx="89">0</cx:pt>
          <cx:pt idx="90">0</cx:pt>
          <cx:pt idx="91">0</cx:pt>
          <cx:pt idx="92">0</cx:pt>
          <cx:pt idx="93">0</cx:pt>
          <cx:pt idx="94">0</cx:pt>
          <cx:pt idx="95">0</cx:pt>
          <cx:pt idx="96">0</cx:pt>
          <cx:pt idx="97">0.028958922221573102</cx:pt>
          <cx:pt idx="98">0</cx:pt>
          <cx:pt idx="99">0.62546528273227198</cx:pt>
          <cx:pt idx="100">3.8208509061768701</cx:pt>
          <cx:pt idx="101">0.058981910686428697</cx:pt>
          <cx:pt idx="102">0</cx:pt>
          <cx:pt idx="103">4.7371250121500896</cx:pt>
          <cx:pt idx="104">0</cx:pt>
          <cx:pt idx="105">1.9350749150627999</cx:pt>
          <cx:pt idx="106">0.423612251507684</cx:pt>
          <cx:pt idx="107">0</cx:pt>
          <cx:pt idx="108">1.50867972392644</cx:pt>
          <cx:pt idx="109">3.64088486272628</cx:pt>
          <cx:pt idx="110">0.049757290184821598</cx:pt>
          <cx:pt idx="112">3.6778406405122199</cx:pt>
          <cx:pt idx="113">0</cx:pt>
          <cx:pt idx="114">2.9545960157185802</cx:pt>
          <cx:pt idx="116">0.67072894854760701</cx:pt>
          <cx:pt idx="118">3.2898404973741</cx:pt>
          <cx:pt idx="119">0.28886870129599101</cx:pt>
          <cx:pt idx="120">1.7896582266585901</cx:pt>
          <cx:pt idx="121">0.546511698563245</cx:pt>
          <cx:pt idx="122">0.200101415627151</cx:pt>
          <cx:pt idx="123">0</cx:pt>
          <cx:pt idx="124">7.0759221835971999</cx:pt>
          <cx:pt idx="125">0</cx:pt>
          <cx:pt idx="126">0</cx:pt>
          <cx:pt idx="127">0.93933156290493802</cx:pt>
          <cx:pt idx="128">0.00122776493724253</cx:pt>
          <cx:pt idx="129">1.28665857831324</cx:pt>
          <cx:pt idx="130">0.046262247634524897</cx:pt>
          <cx:pt idx="131">0</cx:pt>
          <cx:pt idx="132">0</cx:pt>
          <cx:pt idx="134">0</cx:pt>
          <cx:pt idx="135">0</cx:pt>
          <cx:pt idx="136">0</cx:pt>
          <cx:pt idx="137">0.11450152103460499</cx:pt>
          <cx:pt idx="138">0.40275658776492301</cx:pt>
          <cx:pt idx="139">0</cx:pt>
        </cx:lvl>
      </cx:numDim>
    </cx:data>
    <cx:data id="2">
      <cx:numDim type="val">
        <cx:f>'[Aggregate Results_(-0.75^J ^M1.25).xlsx]Max Overshoot'!$F$22:$F$841</cx:f>
        <cx:lvl ptCount="820" formatCode="General">
          <cx:pt idx="0">0</cx:pt>
          <cx:pt idx="1">0</cx:pt>
          <cx:pt idx="2">0.57435744740660299</cx:pt>
          <cx:pt idx="3">4.1242320586986496</cx:pt>
          <cx:pt idx="4">0.44517441696226401</cx:pt>
          <cx:pt idx="5">0.54941724414355697</cx:pt>
          <cx:pt idx="6">0</cx:pt>
          <cx:pt idx="7">5.17286272225122</cx:pt>
          <cx:pt idx="8">0.409689377086005</cx:pt>
          <cx:pt idx="9">1.8072480309691099</cx:pt>
          <cx:pt idx="10">1.3048400706297401</cx:pt>
          <cx:pt idx="11">0.076967446774903095</cx:pt>
          <cx:pt idx="12">0</cx:pt>
          <cx:pt idx="13">1.43150230892232</cx:pt>
          <cx:pt idx="14">2.0449124411465398</cx:pt>
          <cx:pt idx="15">0</cx:pt>
          <cx:pt idx="16">0.48852836969600799</cx:pt>
          <cx:pt idx="17">0</cx:pt>
          <cx:pt idx="18">0</cx:pt>
          <cx:pt idx="19">2.38997169959364</cx:pt>
          <cx:pt idx="20">0</cx:pt>
          <cx:pt idx="21">0.51173316039880501</cx:pt>
          <cx:pt idx="22">0.15380642578057999</cx:pt>
          <cx:pt idx="23">0.40155337639514599</cx:pt>
          <cx:pt idx="24">0.67536990668816799</cx:pt>
          <cx:pt idx="25">0.15380642578057999</cx:pt>
          <cx:pt idx="26">0</cx:pt>
          <cx:pt idx="27">0</cx:pt>
          <cx:pt idx="28">0</cx:pt>
          <cx:pt idx="29">0</cx:pt>
          <cx:pt idx="30">0</cx:pt>
          <cx:pt idx="31">0</cx:pt>
          <cx:pt idx="32">0</cx:pt>
          <cx:pt idx="33">0</cx:pt>
          <cx:pt idx="34">0.053195036955605297</cx:pt>
          <cx:pt idx="35">0</cx:pt>
          <cx:pt idx="36">0</cx:pt>
          <cx:pt idx="37">0</cx:pt>
          <cx:pt idx="38">0</cx:pt>
          <cx:pt idx="39">0</cx:pt>
          <cx:pt idx="80">0.517520034129625</cx:pt>
          <cx:pt idx="81">0</cx:pt>
          <cx:pt idx="82">0</cx:pt>
          <cx:pt idx="83">0</cx:pt>
          <cx:pt idx="84">0</cx:pt>
          <cx:pt idx="85">0</cx:pt>
          <cx:pt idx="86">0</cx:pt>
          <cx:pt idx="87">0</cx:pt>
          <cx:pt idx="88">0</cx:pt>
          <cx:pt idx="89">0</cx:pt>
          <cx:pt idx="90">0</cx:pt>
          <cx:pt idx="91">0</cx:pt>
          <cx:pt idx="92">0.65488328807051099</cx:pt>
          <cx:pt idx="93">0</cx:pt>
          <cx:pt idx="94">0</cx:pt>
          <cx:pt idx="96">0</cx:pt>
          <cx:pt idx="97">0</cx:pt>
          <cx:pt idx="98">0</cx:pt>
          <cx:pt idx="99">0</cx:pt>
          <cx:pt idx="101">0</cx:pt>
          <cx:pt idx="102">3.2091786466388199</cx:pt>
          <cx:pt idx="103">3.63237795993351</cx:pt>
          <cx:pt idx="105">1.5519380374588101</cx:pt>
          <cx:pt idx="106">2.5704851098628798</cx:pt>
          <cx:pt idx="108">0.59625394093403605</cx:pt>
          <cx:pt idx="109">0.29034226836025401</cx:pt>
          <cx:pt idx="110">0.0035195961177638701</cx:pt>
          <cx:pt idx="111">1.16416020171427</cx:pt>
          <cx:pt idx="112">0.66030111667622804</cx:pt>
          <cx:pt idx="113">0.380697712652385</cx:pt>
          <cx:pt idx="114">0.63589311460365405</cx:pt>
          <cx:pt idx="115">8.6575887253327508</cx:pt>
          <cx:pt idx="116">0.151419757066902</cx:pt>
          <cx:pt idx="117">1.8816732906676601</cx:pt>
          <cx:pt idx="118">0</cx:pt>
          <cx:pt idx="119">0.52565603482048395</cx:pt>
          <cx:pt idx="120">8.9057282965928604</cx:pt>
          <cx:pt idx="121">0</cx:pt>
          <cx:pt idx="122">1.24288654220713</cx:pt>
          <cx:pt idx="124">0</cx:pt>
          <cx:pt idx="125">0</cx:pt>
          <cx:pt idx="126">0</cx:pt>
          <cx:pt idx="127">0</cx:pt>
          <cx:pt idx="128">10.7371390427601</cx:pt>
          <cx:pt idx="129">0</cx:pt>
          <cx:pt idx="130">0</cx:pt>
          <cx:pt idx="131">0</cx:pt>
          <cx:pt idx="132">0</cx:pt>
          <cx:pt idx="133">0</cx:pt>
          <cx:pt idx="134">0.28575860599920799</cx:pt>
          <cx:pt idx="135">0.546511698563245</cx:pt>
          <cx:pt idx="136">0.77136093635233804</cx:pt>
          <cx:pt idx="137">0</cx:pt>
          <cx:pt idx="138">0</cx:pt>
          <cx:pt idx="139">1.0424806570638001</cx:pt>
        </cx:lvl>
      </cx:numDim>
    </cx:data>
  </cx:chartData>
  <cx:chart>
    <cx:title pos="t" align="ctr" overlay="0">
      <cx:tx>
        <cx:txData>
          <cx:v>Plantarflexion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Plantarflexion</a:t>
          </a:r>
        </a:p>
      </cx:txPr>
    </cx:title>
    <cx:plotArea>
      <cx:plotAreaRegion>
        <cx:series layoutId="boxWhisker" uniqueId="{00000000-9567-4B0A-A57E-1006D5C237FB}" formatIdx="0">
          <cx:tx>
            <cx:txData>
              <cx:f/>
              <cx:v>Dissapative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00000002-9567-4B0A-A57E-1006D5C237FB}" formatIdx="2">
          <cx:tx>
            <cx:txData>
              <cx:f/>
              <cx:v>Active</cx:v>
            </cx:txData>
          </cx:tx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00000003-9567-4B0A-A57E-1006D5C237FB}" formatIdx="3">
          <cx:tx>
            <cx:txData>
              <cx:f/>
              <cx:v>Max Overshoot (deg)</cx:v>
            </cx:txData>
          </cx:tx>
          <cx:dataId val="2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 max="2" min="0"/>
        <cx:title>
          <cx:tx>
            <cx:txData>
              <cx:v>Max Overshoot (deg)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Max Overshoot (deg)</a:t>
              </a:r>
            </a:p>
          </cx:txPr>
        </cx:title>
        <cx:majorGridlines/>
        <cx:tickLabels/>
      </cx:axis>
    </cx:plotArea>
    <cx:legend pos="t" align="ctr" overlay="0"/>
  </cx:chart>
</cx:chartSpace>
</file>

<file path=ppt/charts/chartEx8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'[Aggregate Results_(-0.75^J ^M1.25).xlsx]Max Overshoot'!$C$22:$C$1113</cx:f>
        <cx:lvl ptCount="1092" formatCode="General">
          <cx:pt idx="0">0</cx:pt>
          <cx:pt idx="1">0</cx:pt>
          <cx:pt idx="2">0</cx:pt>
          <cx:pt idx="3">0</cx:pt>
          <cx:pt idx="4">0.228577418045152</cx:pt>
          <cx:pt idx="5">0</cx:pt>
          <cx:pt idx="6">0</cx:pt>
          <cx:pt idx="7">0</cx:pt>
          <cx:pt idx="8">0</cx:pt>
          <cx:pt idx="9">0</cx:pt>
          <cx:pt idx="10">1.6991250151008199</cx:pt>
          <cx:pt idx="11">0.682396228221261</cx:pt>
          <cx:pt idx="12">0</cx:pt>
          <cx:pt idx="13">0.35474272453296002</cx:pt>
          <cx:pt idx="14">0.0118716482302546</cx:pt>
          <cx:pt idx="15">0.29578536741399702</cx:pt>
          <cx:pt idx="16">0</cx:pt>
          <cx:pt idx="17">0.25029251848060802</cx:pt>
          <cx:pt idx="18">0.20789364164092899</cx:pt>
          <cx:pt idx="19">0</cx:pt>
          <cx:pt idx="20">0</cx:pt>
          <cx:pt idx="21">0</cx:pt>
          <cx:pt idx="22">0</cx:pt>
          <cx:pt idx="23">0</cx:pt>
          <cx:pt idx="24">0</cx:pt>
          <cx:pt idx="25">0</cx:pt>
          <cx:pt idx="26">0</cx:pt>
          <cx:pt idx="27">0</cx:pt>
          <cx:pt idx="28">0.023687710506370901</cx:pt>
          <cx:pt idx="29">0.059627861475732402</cx:pt>
          <cx:pt idx="30">0</cx:pt>
          <cx:pt idx="31">0</cx:pt>
          <cx:pt idx="32">0.14578501664874599</cx:pt>
          <cx:pt idx="33">0</cx:pt>
          <cx:pt idx="34">0</cx:pt>
          <cx:pt idx="35">0</cx:pt>
          <cx:pt idx="36">0</cx:pt>
          <cx:pt idx="37">0.46022425461654098</cx:pt>
          <cx:pt idx="38">0</cx:pt>
          <cx:pt idx="39">0</cx:pt>
          <cx:pt idx="80">0.52227558382921102</cx:pt>
          <cx:pt idx="81">0.47884538295829798</cx:pt>
          <cx:pt idx="82">0</cx:pt>
          <cx:pt idx="83">0.32223284914547501</cx:pt>
          <cx:pt idx="84">0</cx:pt>
          <cx:pt idx="85">0</cx:pt>
          <cx:pt idx="86">0.12716388830699701</cx:pt>
          <cx:pt idx="87">0</cx:pt>
          <cx:pt idx="88">0.89714266471017901</cx:pt>
          <cx:pt idx="89">0</cx:pt>
          <cx:pt idx="90">1.4888553842149099</cx:pt>
          <cx:pt idx="91">0.683280598086077</cx:pt>
          <cx:pt idx="92">0.13547177633639301</cx:pt>
          <cx:pt idx="93">0.70831497990819003</cx:pt>
          <cx:pt idx="94">0</cx:pt>
          <cx:pt idx="95">0</cx:pt>
          <cx:pt idx="96">0.0195051186019146</cx:pt>
          <cx:pt idx="97">0</cx:pt>
          <cx:pt idx="98">0</cx:pt>
          <cx:pt idx="99">0</cx:pt>
          <cx:pt idx="100">1.14003867853927</cx:pt>
          <cx:pt idx="101">1.2835073104400201</cx:pt>
          <cx:pt idx="102">0</cx:pt>
          <cx:pt idx="103">0.20061707764277001</cx:pt>
          <cx:pt idx="104">0</cx:pt>
          <cx:pt idx="105">0</cx:pt>
          <cx:pt idx="106">0.11051516413595899</cx:pt>
          <cx:pt idx="107">0</cx:pt>
          <cx:pt idx="108">0.71862822022054496</cx:pt>
          <cx:pt idx="109">0</cx:pt>
          <cx:pt idx="110">0.63273356370682299</cx:pt>
          <cx:pt idx="111">0</cx:pt>
          <cx:pt idx="112">0</cx:pt>
          <cx:pt idx="113">0.142691044555042</cx:pt>
          <cx:pt idx="114">0.44057180224355702</cx:pt>
          <cx:pt idx="115">0</cx:pt>
          <cx:pt idx="116">0.21717555792204701</cx:pt>
          <cx:pt idx="118">0</cx:pt>
          <cx:pt idx="119">0.59251830581146303</cx:pt>
          <cx:pt idx="120">0</cx:pt>
          <cx:pt idx="121">0.28650345113287801</cx:pt>
          <cx:pt idx="122">0.19442913345535501</cx:pt>
          <cx:pt idx="123">0.24365510394371601</cx:pt>
          <cx:pt idx="124">0</cx:pt>
          <cx:pt idx="125">0</cx:pt>
          <cx:pt idx="126">0</cx:pt>
          <cx:pt idx="127">0</cx:pt>
          <cx:pt idx="128">0</cx:pt>
          <cx:pt idx="129">0</cx:pt>
          <cx:pt idx="130">0.93354468917411804</cx:pt>
          <cx:pt idx="131">0.30718722753710098</cx:pt>
          <cx:pt idx="132">1.11425557775838</cx:pt>
          <cx:pt idx="133">0</cx:pt>
          <cx:pt idx="134">0</cx:pt>
          <cx:pt idx="135">0</cx:pt>
          <cx:pt idx="136">0</cx:pt>
          <cx:pt idx="138">0</cx:pt>
          <cx:pt idx="139">0</cx:pt>
        </cx:lvl>
      </cx:numDim>
    </cx:data>
    <cx:data id="1">
      <cx:numDim type="val">
        <cx:f>'[Aggregate Results_(-0.75^J ^M1.25).xlsx]Max Overshoot'!$E$22:$E$1183</cx:f>
        <cx:lvl ptCount="1162" formatCode="General">
          <cx:pt idx="0">2.012596104744</cx:pt>
          <cx:pt idx="1">1.2202406577042699</cx:pt>
          <cx:pt idx="2">1.11322425372714</cx:pt>
          <cx:pt idx="3">0.118913296057112</cx:pt>
          <cx:pt idx="4">0</cx:pt>
          <cx:pt idx="5">0</cx:pt>
          <cx:pt idx="6">0.105448787871538</cx:pt>
          <cx:pt idx="7">1.73837850399438</cx:pt>
          <cx:pt idx="8">2.0732648267455298</cx:pt>
          <cx:pt idx="9">0</cx:pt>
          <cx:pt idx="10">2.3617565850967202</cx:pt>
          <cx:pt idx="11">3.47246602370527</cx:pt>
          <cx:pt idx="12">0</cx:pt>
          <cx:pt idx="13">0</cx:pt>
          <cx:pt idx="14">1.5744552788074599</cx:pt>
          <cx:pt idx="15">0</cx:pt>
          <cx:pt idx="16">0</cx:pt>
          <cx:pt idx="17">3.4028781946289399</cx:pt>
          <cx:pt idx="18">0.030906978725017398</cx:pt>
          <cx:pt idx="19">1.8442530662074701</cx:pt>
          <cx:pt idx="20">0.34339816018936797</cx:pt>
          <cx:pt idx="21">0.93973263336153001</cx:pt>
          <cx:pt idx="22">0</cx:pt>
          <cx:pt idx="23">0</cx:pt>
          <cx:pt idx="24">0</cx:pt>
          <cx:pt idx="25">0</cx:pt>
          <cx:pt idx="26">0.069237855219269007</cx:pt>
          <cx:pt idx="27">0</cx:pt>
          <cx:pt idx="28">1.6587619724005001</cx:pt>
          <cx:pt idx="29">0</cx:pt>
          <cx:pt idx="30">0</cx:pt>
          <cx:pt idx="31">0</cx:pt>
          <cx:pt idx="32">0</cx:pt>
          <cx:pt idx="33">0</cx:pt>
          <cx:pt idx="34">0</cx:pt>
          <cx:pt idx="35">0</cx:pt>
          <cx:pt idx="36">0</cx:pt>
          <cx:pt idx="37">0</cx:pt>
          <cx:pt idx="38">0</cx:pt>
          <cx:pt idx="39">0.49540386323757502</cx:pt>
          <cx:pt idx="80">0.71037762797066195</cx:pt>
          <cx:pt idx="81">0</cx:pt>
          <cx:pt idx="82">0</cx:pt>
          <cx:pt idx="83">0.70696562395724705</cx:pt>
          <cx:pt idx="84">0</cx:pt>
          <cx:pt idx="85">0.267882322791126</cx:pt>
          <cx:pt idx="86">0.697577216221129</cx:pt>
          <cx:pt idx="88">1.5899251392759901</cx:pt>
          <cx:pt idx="89">0</cx:pt>
          <cx:pt idx="90">0</cx:pt>
          <cx:pt idx="91">0</cx:pt>
          <cx:pt idx="92">0</cx:pt>
          <cx:pt idx="93">0.161044834137545</cx:pt>
          <cx:pt idx="94">0.060929967189872897</cx:pt>
          <cx:pt idx="95">0.34725528925112498</cx:pt>
          <cx:pt idx="96">0.555335248608261</cx:pt>
          <cx:pt idx="97">2.5903094495744101</cx:pt>
          <cx:pt idx="98">0</cx:pt>
          <cx:pt idx="99">0.75277650481033997</cx:pt>
          <cx:pt idx="100">0.50881107564363703</cx:pt>
          <cx:pt idx="101">0.088429665948385902</cx:pt>
          <cx:pt idx="102">0</cx:pt>
          <cx:pt idx="103">2.05251579980952</cx:pt>
          <cx:pt idx="104">0</cx:pt>
          <cx:pt idx="105">0.36305061256235599</cx:pt>
          <cx:pt idx="106">0</cx:pt>
          <cx:pt idx="107">1.4843535106155601</cx:pt>
          <cx:pt idx="108">3.4209227828816799</cx:pt>
          <cx:pt idx="109">0.55842922070196699</cx:pt>
          <cx:pt idx="110">2.1733107662781901</cx:pt>
          <cx:pt idx="111">1.1266314661332</cx:pt>
          <cx:pt idx="112">0</cx:pt>
          <cx:pt idx="113">0.17477668108236899</cx:pt>
          <cx:pt idx="114">0</cx:pt>
          <cx:pt idx="115">0</cx:pt>
          <cx:pt idx="116">1.31444703137709</cx:pt>
          <cx:pt idx="117">3.96462736748901</cx:pt>
          <cx:pt idx="118">0</cx:pt>
          <cx:pt idx="120">0.57601902501248303</cx:pt>
          <cx:pt idx="121">0</cx:pt>
          <cx:pt idx="122">0</cx:pt>
          <cx:pt idx="123">0</cx:pt>
          <cx:pt idx="125">0</cx:pt>
          <cx:pt idx="126">2.7271890668311598</cx:pt>
          <cx:pt idx="127">2.1619662019346002</cx:pt>
          <cx:pt idx="128">1.4620409594027901</cx:pt>
          <cx:pt idx="130">0.065055263314814496</cx:pt>
          <cx:pt idx="131">2.7991728167775398</cx:pt>
          <cx:pt idx="132">0</cx:pt>
          <cx:pt idx="133">2.4081088707228</cx:pt>
          <cx:pt idx="134">0.88495786814702304</cx:pt>
          <cx:pt idx="137">1.3567886124372599</cx:pt>
          <cx:pt idx="138">0.40957478552698001</cx:pt>
          <cx:pt idx="139">0.70212703572077795</cx:pt>
        </cx:lvl>
      </cx:numDim>
    </cx:data>
    <cx:data id="2">
      <cx:numDim type="val">
        <cx:f>'[Aggregate Results_(-0.75^J ^M1.25).xlsx]Max Overshoot'!$G$22:$G$967</cx:f>
        <cx:lvl ptCount="946" formatCode="General">
          <cx:pt idx="0">0</cx:pt>
          <cx:pt idx="1">1.3980247910592301</cx:pt>
          <cx:pt idx="2">0</cx:pt>
          <cx:pt idx="3">0.16543746902173601</cx:pt>
          <cx:pt idx="4">0</cx:pt>
          <cx:pt idx="5">0</cx:pt>
          <cx:pt idx="6">0.134383156525644</cx:pt>
          <cx:pt idx="7">0.86608879408485395</cx:pt>
          <cx:pt idx="8">0.64013300228762104</cx:pt>
          <cx:pt idx="9">0.091984279685963302</cx:pt>
          <cx:pt idx="10">0.66282213097480303</cx:pt>
          <cx:pt idx="11">0</cx:pt>
          <cx:pt idx="12">0</cx:pt>
          <cx:pt idx="13">0.18199594930101501</cx:pt>
          <cx:pt idx="14">0</cx:pt>
          <cx:pt idx="15">3.1155179622956801</cx:pt>
          <cx:pt idx="16">0.37461853242234999</cx:pt>
          <cx:pt idx="17">0.37439517690594598</cx:pt>
          <cx:pt idx="18">0.0071292302270879997</cx:pt>
          <cx:pt idx="19">0</cx:pt>
          <cx:pt idx="20">1.2381290530656599</cx:pt>
          <cx:pt idx="21">0.013221529984258899</cx:pt>
          <cx:pt idx="22">0.64425829841256499</cx:pt>
          <cx:pt idx="23">0</cx:pt>
          <cx:pt idx="24">0.32993365200379499</cx:pt>
          <cx:pt idx="25">0</cx:pt>
          <cx:pt idx="26">0.34236683615813301</cx:pt>
          <cx:pt idx="27">0</cx:pt>
          <cx:pt idx="28">0</cx:pt>
          <cx:pt idx="29">0.267882322791126</cx:pt>
          <cx:pt idx="30">0</cx:pt>
          <cx:pt idx="31">0</cx:pt>
          <cx:pt idx="32">0</cx:pt>
          <cx:pt idx="33">0</cx:pt>
          <cx:pt idx="34">0</cx:pt>
          <cx:pt idx="35">0.069237855219269007</cx:pt>
          <cx:pt idx="36">0.26685099875989099</cx:pt>
          <cx:pt idx="37">0</cx:pt>
          <cx:pt idx="38">0</cx:pt>
          <cx:pt idx="39">0</cx:pt>
          <cx:pt idx="80">0</cx:pt>
          <cx:pt idx="81">2.6335677631067802</cx:pt>
          <cx:pt idx="82">0</cx:pt>
          <cx:pt idx="83">2.83499029147</cx:pt>
          <cx:pt idx="84">0.49952915936251902</cx:pt>
          <cx:pt idx="85">0.97794891829675701</cx:pt>
          <cx:pt idx="86">0</cx:pt>
          <cx:pt idx="87">0</cx:pt>
          <cx:pt idx="88">0</cx:pt>
          <cx:pt idx="89">0.359956640468649</cx:pt>
          <cx:pt idx="90">0.923231448861763</cx:pt>
          <cx:pt idx="91">0.65457153872492002</cx:pt>
          <cx:pt idx="93">0.31440649575574903</cx:pt>
          <cx:pt idx="94">0.62738865279535205</cx:pt>
          <cx:pt idx="95">0.23373403820133001</cx:pt>
          <cx:pt idx="96">0.29996795931845299</cx:pt>
          <cx:pt idx="97">0.035032274849960701</cx:pt>
          <cx:pt idx="98">0</cx:pt>
          <cx:pt idx="99">1.30276957612444</cx:pt>
          <cx:pt idx="101">0</cx:pt>
          <cx:pt idx="102">1.41432024896657</cx:pt>
          <cx:pt idx="103">0</cx:pt>
          <cx:pt idx="104">0</cx:pt>
          <cx:pt idx="105">0.55391700716112202</cx:pt>
          <cx:pt idx="106">6.0086164316214701</cx:pt>
          <cx:pt idx="107">4.1862436385916899</cx:pt>
          <cx:pt idx="108">4.2286822647509998</cx:pt>
          <cx:pt idx="109">0</cx:pt>
          <cx:pt idx="111">0</cx:pt>
          <cx:pt idx="112">0</cx:pt>
          <cx:pt idx="113">0</cx:pt>
          <cx:pt idx="114">0</cx:pt>
          <cx:pt idx="115">0.083676391656567303</cx:pt>
          <cx:pt idx="116">0</cx:pt>
          <cx:pt idx="117">0</cx:pt>
          <cx:pt idx="118">0</cx:pt>
          <cx:pt idx="119">2.82073840458713</cx:pt>
          <cx:pt idx="120">6.77693828435235</cx:pt>
          <cx:pt idx="121">1.62273477968777</cx:pt>
          <cx:pt idx="122">0.43954047821232001</cx:pt>
          <cx:pt idx="123">0</cx:pt>
          <cx:pt idx="124">0.13959707246133499</cx:pt>
          <cx:pt idx="125">1.12972543822691</cx:pt>
          <cx:pt idx="126">1.2071320363490901</cx:pt>
          <cx:pt idx="127">0</cx:pt>
          <cx:pt idx="128">0.39899983945379203</cx:pt>
          <cx:pt idx="129">0</cx:pt>
          <cx:pt idx="130">1.0832585610418</cx:pt>
          <cx:pt idx="132">0.65869683484986097</cx:pt>
          <cx:pt idx="133">0</cx:pt>
          <cx:pt idx="134">0</cx:pt>
          <cx:pt idx="135">0.62976246619575504</cx:pt>
          <cx:pt idx="136">0.153061580646911</cx:pt>
          <cx:pt idx="138">0</cx:pt>
          <cx:pt idx="139">0</cx:pt>
        </cx:lvl>
      </cx:numDim>
    </cx:data>
  </cx:chartData>
  <cx:chart>
    <cx:title pos="t" align="ctr" overlay="0">
      <cx:tx>
        <cx:txData>
          <cx:v>Dorsiflexion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Dorsiflexion</a:t>
          </a:r>
        </a:p>
      </cx:txPr>
    </cx:title>
    <cx:plotArea>
      <cx:plotAreaRegion>
        <cx:series layoutId="boxWhisker" uniqueId="{00000000-9567-4B0A-A57E-1006D5C237FB}" formatIdx="0">
          <cx:tx>
            <cx:txData>
              <cx:f/>
              <cx:v>Dissapative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00000002-9567-4B0A-A57E-1006D5C237FB}" formatIdx="2">
          <cx:tx>
            <cx:txData>
              <cx:f/>
              <cx:v>Active</cx:v>
            </cx:txData>
          </cx:tx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00000003-9567-4B0A-A57E-1006D5C237FB}" formatIdx="3">
          <cx:tx>
            <cx:txData>
              <cx:f/>
              <cx:v>Max Overshoot (deg)</cx:v>
            </cx:txData>
          </cx:tx>
          <cx:dataId val="2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1"/>
        <cx:tickLabels/>
      </cx:axis>
      <cx:axis id="1">
        <cx:valScaling max="2" min="0"/>
        <cx:title>
          <cx:tx>
            <cx:txData>
              <cx:v>Max Overshoot (deg)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/>
              </a:pPr>
              <a:r>
                <a:rPr lang="en-US" sz="900" b="0" i="0" u="none" strike="noStrike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rPr>
                <a:t>Max Overshoot (deg)</a:t>
              </a:r>
            </a:p>
          </cx:txPr>
        </cx:title>
        <cx:majorGridlines/>
        <cx:tickLabels/>
      </cx:axis>
    </cx:plotArea>
    <cx:legend pos="t" align="ctr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AE60-5001-4535-9409-0C6046ED5A38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7C6B-5C4F-47C8-9839-F515D4AB05A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19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AE60-5001-4535-9409-0C6046ED5A38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7C6B-5C4F-47C8-9839-F515D4AB0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65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AE60-5001-4535-9409-0C6046ED5A38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7C6B-5C4F-47C8-9839-F515D4AB0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17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AE60-5001-4535-9409-0C6046ED5A38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7C6B-5C4F-47C8-9839-F515D4AB0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69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AE60-5001-4535-9409-0C6046ED5A38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7C6B-5C4F-47C8-9839-F515D4AB05A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829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AE60-5001-4535-9409-0C6046ED5A38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7C6B-5C4F-47C8-9839-F515D4AB0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94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AE60-5001-4535-9409-0C6046ED5A38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7C6B-5C4F-47C8-9839-F515D4AB0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43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AE60-5001-4535-9409-0C6046ED5A38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7C6B-5C4F-47C8-9839-F515D4AB0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5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AE60-5001-4535-9409-0C6046ED5A38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7C6B-5C4F-47C8-9839-F515D4AB0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21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D40AE60-5001-4535-9409-0C6046ED5A38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EE7C6B-5C4F-47C8-9839-F515D4AB0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2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0AE60-5001-4535-9409-0C6046ED5A38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7C6B-5C4F-47C8-9839-F515D4AB0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5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D40AE60-5001-4535-9409-0C6046ED5A38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CEE7C6B-5C4F-47C8-9839-F515D4AB05A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0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jp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0.png"/><Relationship Id="rId7" Type="http://schemas.openxmlformats.org/officeDocument/2006/relationships/image" Target="../media/image3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0.PNG"/><Relationship Id="rId4" Type="http://schemas.microsoft.com/office/2014/relationships/chartEx" Target="../charts/chartEx2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0.PNG"/><Relationship Id="rId7" Type="http://schemas.openxmlformats.org/officeDocument/2006/relationships/image" Target="../media/image3.png"/><Relationship Id="rId2" Type="http://schemas.microsoft.com/office/2014/relationships/chartEx" Target="../charts/chartEx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microsoft.com/office/2014/relationships/chartEx" Target="../charts/chartEx4.xml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microsoft.com/office/2014/relationships/chartEx" Target="../charts/chartEx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microsoft.com/office/2014/relationships/chartEx" Target="../charts/chartEx6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3.png"/><Relationship Id="rId2" Type="http://schemas.microsoft.com/office/2014/relationships/chartEx" Target="../charts/chartEx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microsoft.com/office/2014/relationships/chartEx" Target="../charts/chartEx8.xml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75229-564B-4BA5-BC16-EDC405B749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EFFECTS OF FIXED AND VARIABLE DAMPING ENVIRONMENTS</a:t>
            </a:r>
            <a:br>
              <a:rPr lang="en-US" sz="5400" dirty="0"/>
            </a:br>
            <a:r>
              <a:rPr lang="en-US" sz="5400" dirty="0"/>
              <a:t>ON ANKLE AGILITY AND STABILITY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2FE8B-3BDA-4968-98EC-9EFC635B8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64342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Harrison Hanzlick</a:t>
            </a:r>
          </a:p>
          <a:p>
            <a:r>
              <a:rPr lang="en-US" dirty="0"/>
              <a:t>Dr. Hyunglae Lee</a:t>
            </a:r>
          </a:p>
          <a:p>
            <a:r>
              <a:rPr lang="en-US" dirty="0"/>
              <a:t>ASU/NASA Space Grant</a:t>
            </a:r>
          </a:p>
          <a:p>
            <a:r>
              <a:rPr lang="en-US" dirty="0"/>
              <a:t>4/14/2018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B6EC16-FD29-4EF2-9AFA-A8E88701B03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50" y="6372971"/>
            <a:ext cx="372450" cy="497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E7E03-9D0F-490C-9E7A-7291DD0F4C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22853" r="14255" b="22960"/>
          <a:stretch/>
        </p:blipFill>
        <p:spPr>
          <a:xfrm>
            <a:off x="0" y="6416374"/>
            <a:ext cx="999745" cy="441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A48C1E-20DE-4513-BDB4-3B15BDCDED0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5" b="97970" l="2000" r="96250">
                        <a14:foregroundMark x1="6375" y1="61053" x2="6375" y2="61053"/>
                        <a14:foregroundMark x1="2000" y1="63835" x2="2000" y2="63835"/>
                        <a14:foregroundMark x1="14375" y1="90752" x2="14375" y2="90752"/>
                        <a14:foregroundMark x1="29750" y1="85789" x2="47813" y2="87669"/>
                        <a14:foregroundMark x1="47813" y1="87669" x2="54375" y2="86165"/>
                        <a14:foregroundMark x1="54375" y1="86165" x2="60000" y2="82857"/>
                        <a14:foregroundMark x1="60000" y1="82857" x2="60625" y2="80677"/>
                        <a14:foregroundMark x1="71250" y1="64887" x2="72688" y2="49925"/>
                        <a14:foregroundMark x1="72688" y1="49925" x2="72313" y2="45263"/>
                        <a14:foregroundMark x1="71063" y1="46391" x2="51063" y2="52030"/>
                        <a14:foregroundMark x1="51063" y1="52030" x2="17625" y2="50602"/>
                        <a14:foregroundMark x1="20688" y1="45714" x2="62500" y2="46391"/>
                        <a14:foregroundMark x1="62500" y1="46391" x2="68000" y2="48947"/>
                        <a14:foregroundMark x1="68000" y1="48947" x2="63938" y2="53910"/>
                        <a14:foregroundMark x1="63938" y1="53910" x2="42063" y2="59774"/>
                        <a14:foregroundMark x1="42063" y1="59774" x2="38313" y2="65489"/>
                        <a14:foregroundMark x1="38313" y1="65489" x2="44250" y2="64737"/>
                        <a14:foregroundMark x1="44250" y1="64737" x2="43500" y2="72105"/>
                        <a14:foregroundMark x1="43500" y1="72105" x2="53063" y2="74286"/>
                        <a14:foregroundMark x1="53063" y1="74286" x2="61313" y2="73910"/>
                        <a14:foregroundMark x1="61313" y1="73910" x2="70563" y2="52632"/>
                        <a14:foregroundMark x1="70563" y1="52632" x2="76313" y2="51805"/>
                        <a14:foregroundMark x1="76313" y1="51805" x2="76875" y2="43985"/>
                        <a14:foregroundMark x1="76875" y1="43985" x2="69813" y2="39248"/>
                        <a14:foregroundMark x1="69813" y1="39248" x2="69438" y2="31504"/>
                        <a14:foregroundMark x1="69438" y1="31504" x2="58313" y2="23910"/>
                        <a14:foregroundMark x1="58313" y1="23910" x2="54000" y2="16917"/>
                        <a14:foregroundMark x1="54000" y1="16917" x2="38813" y2="13759"/>
                        <a14:foregroundMark x1="38813" y1="13759" x2="33438" y2="15414"/>
                        <a14:foregroundMark x1="52375" y1="7895" x2="46313" y2="5639"/>
                        <a14:foregroundMark x1="46313" y1="5639" x2="40750" y2="6391"/>
                        <a14:foregroundMark x1="45125" y1="1805" x2="45125" y2="1805"/>
                        <a14:foregroundMark x1="47313" y1="1805" x2="46063" y2="1805"/>
                        <a14:foregroundMark x1="13375" y1="56391" x2="13750" y2="40376"/>
                        <a14:foregroundMark x1="13750" y1="40376" x2="18063" y2="45038"/>
                        <a14:foregroundMark x1="18063" y1="45038" x2="23000" y2="60902"/>
                        <a14:foregroundMark x1="23000" y1="60902" x2="25688" y2="54436"/>
                        <a14:foregroundMark x1="25688" y1="54436" x2="22938" y2="38722"/>
                        <a14:foregroundMark x1="22938" y1="38722" x2="25500" y2="55414"/>
                        <a14:foregroundMark x1="25500" y1="55414" x2="29812" y2="48571"/>
                        <a14:foregroundMark x1="29812" y1="48571" x2="33250" y2="56992"/>
                        <a14:foregroundMark x1="33250" y1="56992" x2="34063" y2="67444"/>
                        <a14:foregroundMark x1="34063" y1="67444" x2="34438" y2="45263"/>
                        <a14:foregroundMark x1="34438" y1="45263" x2="34688" y2="54211"/>
                        <a14:foregroundMark x1="34688" y1="54211" x2="37500" y2="47293"/>
                        <a14:foregroundMark x1="37500" y1="47293" x2="37750" y2="56541"/>
                        <a14:foregroundMark x1="37750" y1="56541" x2="40188" y2="45639"/>
                        <a14:foregroundMark x1="40188" y1="45639" x2="42563" y2="65038"/>
                        <a14:foregroundMark x1="42563" y1="65038" x2="44188" y2="46165"/>
                        <a14:foregroundMark x1="44188" y1="46165" x2="46000" y2="56466"/>
                        <a14:foregroundMark x1="46000" y1="56466" x2="49813" y2="40602"/>
                        <a14:foregroundMark x1="49813" y1="40602" x2="51438" y2="61880"/>
                        <a14:foregroundMark x1="51438" y1="61880" x2="60813" y2="47970"/>
                        <a14:foregroundMark x1="60813" y1="47970" x2="61813" y2="59850"/>
                        <a14:foregroundMark x1="61813" y1="59850" x2="58875" y2="38271"/>
                        <a14:foregroundMark x1="58875" y1="38271" x2="57438" y2="52105"/>
                        <a14:foregroundMark x1="57438" y1="52105" x2="60438" y2="44361"/>
                        <a14:foregroundMark x1="60438" y1="44361" x2="63938" y2="58346"/>
                        <a14:foregroundMark x1="63938" y1="58346" x2="66438" y2="49098"/>
                        <a14:foregroundMark x1="66438" y1="49098" x2="68313" y2="57669"/>
                        <a14:foregroundMark x1="68313" y1="57669" x2="74625" y2="45038"/>
                        <a14:foregroundMark x1="74625" y1="45038" x2="74438" y2="61729"/>
                        <a14:foregroundMark x1="74438" y1="61729" x2="78250" y2="56090"/>
                        <a14:foregroundMark x1="78250" y1="56090" x2="78063" y2="57068"/>
                        <a14:foregroundMark x1="58062" y1="77143" x2="64563" y2="77970"/>
                        <a14:foregroundMark x1="64563" y1="77970" x2="69563" y2="74060"/>
                        <a14:foregroundMark x1="69563" y1="74060" x2="67000" y2="61805"/>
                        <a14:foregroundMark x1="53000" y1="31579" x2="46250" y2="29323"/>
                        <a14:foregroundMark x1="46250" y1="29323" x2="40000" y2="24887"/>
                        <a14:foregroundMark x1="40000" y1="24887" x2="33563" y2="24436"/>
                        <a14:foregroundMark x1="33563" y1="24436" x2="31438" y2="17970"/>
                        <a14:foregroundMark x1="31438" y1="17970" x2="25750" y2="20376"/>
                        <a14:foregroundMark x1="25750" y1="20376" x2="28563" y2="26692"/>
                        <a14:foregroundMark x1="28563" y1="26692" x2="28875" y2="42331"/>
                        <a14:foregroundMark x1="28875" y1="42331" x2="37875" y2="43233"/>
                        <a14:foregroundMark x1="37875" y1="43233" x2="39875" y2="42556"/>
                        <a14:foregroundMark x1="57375" y1="38346" x2="51375" y2="35113"/>
                        <a14:foregroundMark x1="51375" y1="35113" x2="37438" y2="21654"/>
                        <a14:foregroundMark x1="37438" y1="21654" x2="36250" y2="17669"/>
                        <a14:foregroundMark x1="32563" y1="35414" x2="25125" y2="34586"/>
                        <a14:foregroundMark x1="25125" y1="34586" x2="31688" y2="30150"/>
                        <a14:foregroundMark x1="31688" y1="30150" x2="36125" y2="24812"/>
                        <a14:foregroundMark x1="36125" y1="24812" x2="28563" y2="25188"/>
                        <a14:foregroundMark x1="28563" y1="25188" x2="28938" y2="27519"/>
                        <a14:foregroundMark x1="27437" y1="30075" x2="22125" y2="27368"/>
                        <a14:foregroundMark x1="22125" y1="27368" x2="25000" y2="27293"/>
                        <a14:foregroundMark x1="27813" y1="25789" x2="29875" y2="26466"/>
                        <a14:foregroundMark x1="41063" y1="16767" x2="34875" y2="20000"/>
                        <a14:foregroundMark x1="34875" y1="20000" x2="49500" y2="22406"/>
                        <a14:foregroundMark x1="49500" y1="22406" x2="56125" y2="22030"/>
                        <a14:foregroundMark x1="56125" y1="22030" x2="47125" y2="24211"/>
                        <a14:foregroundMark x1="47125" y1="24211" x2="52438" y2="26015"/>
                        <a14:foregroundMark x1="51625" y1="26015" x2="47625" y2="27218"/>
                        <a14:foregroundMark x1="51063" y1="28120" x2="45313" y2="25564"/>
                        <a14:foregroundMark x1="45313" y1="25564" x2="44188" y2="25789"/>
                        <a14:foregroundMark x1="54438" y1="39323" x2="54500" y2="42481"/>
                        <a14:foregroundMark x1="56813" y1="39398" x2="60688" y2="37669"/>
                        <a14:foregroundMark x1="37813" y1="92632" x2="43938" y2="93083"/>
                        <a14:foregroundMark x1="43938" y1="93083" x2="51063" y2="93008"/>
                        <a14:foregroundMark x1="51063" y1="93008" x2="54000" y2="93008"/>
                        <a14:foregroundMark x1="52750" y1="78647" x2="52000" y2="76466"/>
                        <a14:foregroundMark x1="45000" y1="98120" x2="47688" y2="97368"/>
                        <a14:foregroundMark x1="91313" y1="18421" x2="91313" y2="18421"/>
                        <a14:foregroundMark x1="96250" y1="12707" x2="96250" y2="12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71" y="6416374"/>
            <a:ext cx="531279" cy="4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64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C532E-6AC2-4664-9C9B-CE6D18C6A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51896-74F8-4317-B70B-C1BD3D11C5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112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Constant damping environments offer either enhanced agility or stability.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Variable damping environment offers most of the agility boost of negative damping without as much instability.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Variable damping shows potential as a control scheme for assistive devices—several factors must be tuned for each individual.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6C164-1BB1-419F-8EE8-5702D5EF58E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50" y="6372971"/>
            <a:ext cx="372450" cy="497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88F472-8598-4DEA-A2A1-59097019E8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22853" r="14255" b="22960"/>
          <a:stretch/>
        </p:blipFill>
        <p:spPr>
          <a:xfrm>
            <a:off x="0" y="6416374"/>
            <a:ext cx="999745" cy="441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17646C-FBAB-46D5-8E40-77ECF9CCC5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5" b="97970" l="2000" r="96250">
                        <a14:foregroundMark x1="6375" y1="61053" x2="6375" y2="61053"/>
                        <a14:foregroundMark x1="2000" y1="63835" x2="2000" y2="63835"/>
                        <a14:foregroundMark x1="14375" y1="90752" x2="14375" y2="90752"/>
                        <a14:foregroundMark x1="29750" y1="85789" x2="47813" y2="87669"/>
                        <a14:foregroundMark x1="47813" y1="87669" x2="54375" y2="86165"/>
                        <a14:foregroundMark x1="54375" y1="86165" x2="60000" y2="82857"/>
                        <a14:foregroundMark x1="60000" y1="82857" x2="60625" y2="80677"/>
                        <a14:foregroundMark x1="71250" y1="64887" x2="72688" y2="49925"/>
                        <a14:foregroundMark x1="72688" y1="49925" x2="72313" y2="45263"/>
                        <a14:foregroundMark x1="71063" y1="46391" x2="51063" y2="52030"/>
                        <a14:foregroundMark x1="51063" y1="52030" x2="17625" y2="50602"/>
                        <a14:foregroundMark x1="20688" y1="45714" x2="62500" y2="46391"/>
                        <a14:foregroundMark x1="62500" y1="46391" x2="68000" y2="48947"/>
                        <a14:foregroundMark x1="68000" y1="48947" x2="63938" y2="53910"/>
                        <a14:foregroundMark x1="63938" y1="53910" x2="42063" y2="59774"/>
                        <a14:foregroundMark x1="42063" y1="59774" x2="38313" y2="65489"/>
                        <a14:foregroundMark x1="38313" y1="65489" x2="44250" y2="64737"/>
                        <a14:foregroundMark x1="44250" y1="64737" x2="43500" y2="72105"/>
                        <a14:foregroundMark x1="43500" y1="72105" x2="53063" y2="74286"/>
                        <a14:foregroundMark x1="53063" y1="74286" x2="61313" y2="73910"/>
                        <a14:foregroundMark x1="61313" y1="73910" x2="70563" y2="52632"/>
                        <a14:foregroundMark x1="70563" y1="52632" x2="76313" y2="51805"/>
                        <a14:foregroundMark x1="76313" y1="51805" x2="76875" y2="43985"/>
                        <a14:foregroundMark x1="76875" y1="43985" x2="69813" y2="39248"/>
                        <a14:foregroundMark x1="69813" y1="39248" x2="69438" y2="31504"/>
                        <a14:foregroundMark x1="69438" y1="31504" x2="58313" y2="23910"/>
                        <a14:foregroundMark x1="58313" y1="23910" x2="54000" y2="16917"/>
                        <a14:foregroundMark x1="54000" y1="16917" x2="38813" y2="13759"/>
                        <a14:foregroundMark x1="38813" y1="13759" x2="33438" y2="15414"/>
                        <a14:foregroundMark x1="52375" y1="7895" x2="46313" y2="5639"/>
                        <a14:foregroundMark x1="46313" y1="5639" x2="40750" y2="6391"/>
                        <a14:foregroundMark x1="45125" y1="1805" x2="45125" y2="1805"/>
                        <a14:foregroundMark x1="47313" y1="1805" x2="46063" y2="1805"/>
                        <a14:foregroundMark x1="13375" y1="56391" x2="13750" y2="40376"/>
                        <a14:foregroundMark x1="13750" y1="40376" x2="18063" y2="45038"/>
                        <a14:foregroundMark x1="18063" y1="45038" x2="23000" y2="60902"/>
                        <a14:foregroundMark x1="23000" y1="60902" x2="25688" y2="54436"/>
                        <a14:foregroundMark x1="25688" y1="54436" x2="22938" y2="38722"/>
                        <a14:foregroundMark x1="22938" y1="38722" x2="25500" y2="55414"/>
                        <a14:foregroundMark x1="25500" y1="55414" x2="29812" y2="48571"/>
                        <a14:foregroundMark x1="29812" y1="48571" x2="33250" y2="56992"/>
                        <a14:foregroundMark x1="33250" y1="56992" x2="34063" y2="67444"/>
                        <a14:foregroundMark x1="34063" y1="67444" x2="34438" y2="45263"/>
                        <a14:foregroundMark x1="34438" y1="45263" x2="34688" y2="54211"/>
                        <a14:foregroundMark x1="34688" y1="54211" x2="37500" y2="47293"/>
                        <a14:foregroundMark x1="37500" y1="47293" x2="37750" y2="56541"/>
                        <a14:foregroundMark x1="37750" y1="56541" x2="40188" y2="45639"/>
                        <a14:foregroundMark x1="40188" y1="45639" x2="42563" y2="65038"/>
                        <a14:foregroundMark x1="42563" y1="65038" x2="44188" y2="46165"/>
                        <a14:foregroundMark x1="44188" y1="46165" x2="46000" y2="56466"/>
                        <a14:foregroundMark x1="46000" y1="56466" x2="49813" y2="40602"/>
                        <a14:foregroundMark x1="49813" y1="40602" x2="51438" y2="61880"/>
                        <a14:foregroundMark x1="51438" y1="61880" x2="60813" y2="47970"/>
                        <a14:foregroundMark x1="60813" y1="47970" x2="61813" y2="59850"/>
                        <a14:foregroundMark x1="61813" y1="59850" x2="58875" y2="38271"/>
                        <a14:foregroundMark x1="58875" y1="38271" x2="57438" y2="52105"/>
                        <a14:foregroundMark x1="57438" y1="52105" x2="60438" y2="44361"/>
                        <a14:foregroundMark x1="60438" y1="44361" x2="63938" y2="58346"/>
                        <a14:foregroundMark x1="63938" y1="58346" x2="66438" y2="49098"/>
                        <a14:foregroundMark x1="66438" y1="49098" x2="68313" y2="57669"/>
                        <a14:foregroundMark x1="68313" y1="57669" x2="74625" y2="45038"/>
                        <a14:foregroundMark x1="74625" y1="45038" x2="74438" y2="61729"/>
                        <a14:foregroundMark x1="74438" y1="61729" x2="78250" y2="56090"/>
                        <a14:foregroundMark x1="78250" y1="56090" x2="78063" y2="57068"/>
                        <a14:foregroundMark x1="58062" y1="77143" x2="64563" y2="77970"/>
                        <a14:foregroundMark x1="64563" y1="77970" x2="69563" y2="74060"/>
                        <a14:foregroundMark x1="69563" y1="74060" x2="67000" y2="61805"/>
                        <a14:foregroundMark x1="53000" y1="31579" x2="46250" y2="29323"/>
                        <a14:foregroundMark x1="46250" y1="29323" x2="40000" y2="24887"/>
                        <a14:foregroundMark x1="40000" y1="24887" x2="33563" y2="24436"/>
                        <a14:foregroundMark x1="33563" y1="24436" x2="31438" y2="17970"/>
                        <a14:foregroundMark x1="31438" y1="17970" x2="25750" y2="20376"/>
                        <a14:foregroundMark x1="25750" y1="20376" x2="28563" y2="26692"/>
                        <a14:foregroundMark x1="28563" y1="26692" x2="28875" y2="42331"/>
                        <a14:foregroundMark x1="28875" y1="42331" x2="37875" y2="43233"/>
                        <a14:foregroundMark x1="37875" y1="43233" x2="39875" y2="42556"/>
                        <a14:foregroundMark x1="57375" y1="38346" x2="51375" y2="35113"/>
                        <a14:foregroundMark x1="51375" y1="35113" x2="37438" y2="21654"/>
                        <a14:foregroundMark x1="37438" y1="21654" x2="36250" y2="17669"/>
                        <a14:foregroundMark x1="32563" y1="35414" x2="25125" y2="34586"/>
                        <a14:foregroundMark x1="25125" y1="34586" x2="31688" y2="30150"/>
                        <a14:foregroundMark x1="31688" y1="30150" x2="36125" y2="24812"/>
                        <a14:foregroundMark x1="36125" y1="24812" x2="28563" y2="25188"/>
                        <a14:foregroundMark x1="28563" y1="25188" x2="28938" y2="27519"/>
                        <a14:foregroundMark x1="27437" y1="30075" x2="22125" y2="27368"/>
                        <a14:foregroundMark x1="22125" y1="27368" x2="25000" y2="27293"/>
                        <a14:foregroundMark x1="27813" y1="25789" x2="29875" y2="26466"/>
                        <a14:foregroundMark x1="41063" y1="16767" x2="34875" y2="20000"/>
                        <a14:foregroundMark x1="34875" y1="20000" x2="49500" y2="22406"/>
                        <a14:foregroundMark x1="49500" y1="22406" x2="56125" y2="22030"/>
                        <a14:foregroundMark x1="56125" y1="22030" x2="47125" y2="24211"/>
                        <a14:foregroundMark x1="47125" y1="24211" x2="52438" y2="26015"/>
                        <a14:foregroundMark x1="51625" y1="26015" x2="47625" y2="27218"/>
                        <a14:foregroundMark x1="51063" y1="28120" x2="45313" y2="25564"/>
                        <a14:foregroundMark x1="45313" y1="25564" x2="44188" y2="25789"/>
                        <a14:foregroundMark x1="54438" y1="39323" x2="54500" y2="42481"/>
                        <a14:foregroundMark x1="56813" y1="39398" x2="60688" y2="37669"/>
                        <a14:foregroundMark x1="37813" y1="92632" x2="43938" y2="93083"/>
                        <a14:foregroundMark x1="43938" y1="93083" x2="51063" y2="93008"/>
                        <a14:foregroundMark x1="51063" y1="93008" x2="54000" y2="93008"/>
                        <a14:foregroundMark x1="52750" y1="78647" x2="52000" y2="76466"/>
                        <a14:foregroundMark x1="45000" y1="98120" x2="47688" y2="97368"/>
                        <a14:foregroundMark x1="91313" y1="18421" x2="91313" y2="18421"/>
                        <a14:foregroundMark x1="96250" y1="12707" x2="96250" y2="12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71" y="6416374"/>
            <a:ext cx="531279" cy="4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29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00C2-57F3-4E7F-8DFE-A9E253BCA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D2A73-0E01-4626-8F70-ACEEB7956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Dr. Hyunglae Lee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ASU/NASA Space Grant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Dr. Thomas Sharp and Ms. Desiree Crawl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9DD957-30EC-471F-9447-07BCE2EB81C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50" y="6372971"/>
            <a:ext cx="372450" cy="497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C5DD13-3D77-4846-B8D2-569344EF51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22853" r="14255" b="22960"/>
          <a:stretch/>
        </p:blipFill>
        <p:spPr>
          <a:xfrm>
            <a:off x="0" y="6416374"/>
            <a:ext cx="999745" cy="441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1B0FF2-D6CD-4B6D-A25F-41CB614FEE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5" b="97970" l="2000" r="96250">
                        <a14:foregroundMark x1="6375" y1="61053" x2="6375" y2="61053"/>
                        <a14:foregroundMark x1="2000" y1="63835" x2="2000" y2="63835"/>
                        <a14:foregroundMark x1="14375" y1="90752" x2="14375" y2="90752"/>
                        <a14:foregroundMark x1="29750" y1="85789" x2="47813" y2="87669"/>
                        <a14:foregroundMark x1="47813" y1="87669" x2="54375" y2="86165"/>
                        <a14:foregroundMark x1="54375" y1="86165" x2="60000" y2="82857"/>
                        <a14:foregroundMark x1="60000" y1="82857" x2="60625" y2="80677"/>
                        <a14:foregroundMark x1="71250" y1="64887" x2="72688" y2="49925"/>
                        <a14:foregroundMark x1="72688" y1="49925" x2="72313" y2="45263"/>
                        <a14:foregroundMark x1="71063" y1="46391" x2="51063" y2="52030"/>
                        <a14:foregroundMark x1="51063" y1="52030" x2="17625" y2="50602"/>
                        <a14:foregroundMark x1="20688" y1="45714" x2="62500" y2="46391"/>
                        <a14:foregroundMark x1="62500" y1="46391" x2="68000" y2="48947"/>
                        <a14:foregroundMark x1="68000" y1="48947" x2="63938" y2="53910"/>
                        <a14:foregroundMark x1="63938" y1="53910" x2="42063" y2="59774"/>
                        <a14:foregroundMark x1="42063" y1="59774" x2="38313" y2="65489"/>
                        <a14:foregroundMark x1="38313" y1="65489" x2="44250" y2="64737"/>
                        <a14:foregroundMark x1="44250" y1="64737" x2="43500" y2="72105"/>
                        <a14:foregroundMark x1="43500" y1="72105" x2="53063" y2="74286"/>
                        <a14:foregroundMark x1="53063" y1="74286" x2="61313" y2="73910"/>
                        <a14:foregroundMark x1="61313" y1="73910" x2="70563" y2="52632"/>
                        <a14:foregroundMark x1="70563" y1="52632" x2="76313" y2="51805"/>
                        <a14:foregroundMark x1="76313" y1="51805" x2="76875" y2="43985"/>
                        <a14:foregroundMark x1="76875" y1="43985" x2="69813" y2="39248"/>
                        <a14:foregroundMark x1="69813" y1="39248" x2="69438" y2="31504"/>
                        <a14:foregroundMark x1="69438" y1="31504" x2="58313" y2="23910"/>
                        <a14:foregroundMark x1="58313" y1="23910" x2="54000" y2="16917"/>
                        <a14:foregroundMark x1="54000" y1="16917" x2="38813" y2="13759"/>
                        <a14:foregroundMark x1="38813" y1="13759" x2="33438" y2="15414"/>
                        <a14:foregroundMark x1="52375" y1="7895" x2="46313" y2="5639"/>
                        <a14:foregroundMark x1="46313" y1="5639" x2="40750" y2="6391"/>
                        <a14:foregroundMark x1="45125" y1="1805" x2="45125" y2="1805"/>
                        <a14:foregroundMark x1="47313" y1="1805" x2="46063" y2="1805"/>
                        <a14:foregroundMark x1="13375" y1="56391" x2="13750" y2="40376"/>
                        <a14:foregroundMark x1="13750" y1="40376" x2="18063" y2="45038"/>
                        <a14:foregroundMark x1="18063" y1="45038" x2="23000" y2="60902"/>
                        <a14:foregroundMark x1="23000" y1="60902" x2="25688" y2="54436"/>
                        <a14:foregroundMark x1="25688" y1="54436" x2="22938" y2="38722"/>
                        <a14:foregroundMark x1="22938" y1="38722" x2="25500" y2="55414"/>
                        <a14:foregroundMark x1="25500" y1="55414" x2="29812" y2="48571"/>
                        <a14:foregroundMark x1="29812" y1="48571" x2="33250" y2="56992"/>
                        <a14:foregroundMark x1="33250" y1="56992" x2="34063" y2="67444"/>
                        <a14:foregroundMark x1="34063" y1="67444" x2="34438" y2="45263"/>
                        <a14:foregroundMark x1="34438" y1="45263" x2="34688" y2="54211"/>
                        <a14:foregroundMark x1="34688" y1="54211" x2="37500" y2="47293"/>
                        <a14:foregroundMark x1="37500" y1="47293" x2="37750" y2="56541"/>
                        <a14:foregroundMark x1="37750" y1="56541" x2="40188" y2="45639"/>
                        <a14:foregroundMark x1="40188" y1="45639" x2="42563" y2="65038"/>
                        <a14:foregroundMark x1="42563" y1="65038" x2="44188" y2="46165"/>
                        <a14:foregroundMark x1="44188" y1="46165" x2="46000" y2="56466"/>
                        <a14:foregroundMark x1="46000" y1="56466" x2="49813" y2="40602"/>
                        <a14:foregroundMark x1="49813" y1="40602" x2="51438" y2="61880"/>
                        <a14:foregroundMark x1="51438" y1="61880" x2="60813" y2="47970"/>
                        <a14:foregroundMark x1="60813" y1="47970" x2="61813" y2="59850"/>
                        <a14:foregroundMark x1="61813" y1="59850" x2="58875" y2="38271"/>
                        <a14:foregroundMark x1="58875" y1="38271" x2="57438" y2="52105"/>
                        <a14:foregroundMark x1="57438" y1="52105" x2="60438" y2="44361"/>
                        <a14:foregroundMark x1="60438" y1="44361" x2="63938" y2="58346"/>
                        <a14:foregroundMark x1="63938" y1="58346" x2="66438" y2="49098"/>
                        <a14:foregroundMark x1="66438" y1="49098" x2="68313" y2="57669"/>
                        <a14:foregroundMark x1="68313" y1="57669" x2="74625" y2="45038"/>
                        <a14:foregroundMark x1="74625" y1="45038" x2="74438" y2="61729"/>
                        <a14:foregroundMark x1="74438" y1="61729" x2="78250" y2="56090"/>
                        <a14:foregroundMark x1="78250" y1="56090" x2="78063" y2="57068"/>
                        <a14:foregroundMark x1="58062" y1="77143" x2="64563" y2="77970"/>
                        <a14:foregroundMark x1="64563" y1="77970" x2="69563" y2="74060"/>
                        <a14:foregroundMark x1="69563" y1="74060" x2="67000" y2="61805"/>
                        <a14:foregroundMark x1="53000" y1="31579" x2="46250" y2="29323"/>
                        <a14:foregroundMark x1="46250" y1="29323" x2="40000" y2="24887"/>
                        <a14:foregroundMark x1="40000" y1="24887" x2="33563" y2="24436"/>
                        <a14:foregroundMark x1="33563" y1="24436" x2="31438" y2="17970"/>
                        <a14:foregroundMark x1="31438" y1="17970" x2="25750" y2="20376"/>
                        <a14:foregroundMark x1="25750" y1="20376" x2="28563" y2="26692"/>
                        <a14:foregroundMark x1="28563" y1="26692" x2="28875" y2="42331"/>
                        <a14:foregroundMark x1="28875" y1="42331" x2="37875" y2="43233"/>
                        <a14:foregroundMark x1="37875" y1="43233" x2="39875" y2="42556"/>
                        <a14:foregroundMark x1="57375" y1="38346" x2="51375" y2="35113"/>
                        <a14:foregroundMark x1="51375" y1="35113" x2="37438" y2="21654"/>
                        <a14:foregroundMark x1="37438" y1="21654" x2="36250" y2="17669"/>
                        <a14:foregroundMark x1="32563" y1="35414" x2="25125" y2="34586"/>
                        <a14:foregroundMark x1="25125" y1="34586" x2="31688" y2="30150"/>
                        <a14:foregroundMark x1="31688" y1="30150" x2="36125" y2="24812"/>
                        <a14:foregroundMark x1="36125" y1="24812" x2="28563" y2="25188"/>
                        <a14:foregroundMark x1="28563" y1="25188" x2="28938" y2="27519"/>
                        <a14:foregroundMark x1="27437" y1="30075" x2="22125" y2="27368"/>
                        <a14:foregroundMark x1="22125" y1="27368" x2="25000" y2="27293"/>
                        <a14:foregroundMark x1="27813" y1="25789" x2="29875" y2="26466"/>
                        <a14:foregroundMark x1="41063" y1="16767" x2="34875" y2="20000"/>
                        <a14:foregroundMark x1="34875" y1="20000" x2="49500" y2="22406"/>
                        <a14:foregroundMark x1="49500" y1="22406" x2="56125" y2="22030"/>
                        <a14:foregroundMark x1="56125" y1="22030" x2="47125" y2="24211"/>
                        <a14:foregroundMark x1="47125" y1="24211" x2="52438" y2="26015"/>
                        <a14:foregroundMark x1="51625" y1="26015" x2="47625" y2="27218"/>
                        <a14:foregroundMark x1="51063" y1="28120" x2="45313" y2="25564"/>
                        <a14:foregroundMark x1="45313" y1="25564" x2="44188" y2="25789"/>
                        <a14:foregroundMark x1="54438" y1="39323" x2="54500" y2="42481"/>
                        <a14:foregroundMark x1="56813" y1="39398" x2="60688" y2="37669"/>
                        <a14:foregroundMark x1="37813" y1="92632" x2="43938" y2="93083"/>
                        <a14:foregroundMark x1="43938" y1="93083" x2="51063" y2="93008"/>
                        <a14:foregroundMark x1="51063" y1="93008" x2="54000" y2="93008"/>
                        <a14:foregroundMark x1="52750" y1="78647" x2="52000" y2="76466"/>
                        <a14:foregroundMark x1="45000" y1="98120" x2="47688" y2="97368"/>
                        <a14:foregroundMark x1="91313" y1="18421" x2="91313" y2="18421"/>
                        <a14:foregroundMark x1="96250" y1="12707" x2="96250" y2="12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71" y="6416374"/>
            <a:ext cx="531279" cy="4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95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00C2-57F3-4E7F-8DFE-A9E253BCA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DD00A5-755E-4436-B660-711DB035B05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50" y="6372971"/>
            <a:ext cx="372450" cy="497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014D5F-FC91-40BF-BDB0-E2A525FCB2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22853" r="14255" b="22960"/>
          <a:stretch/>
        </p:blipFill>
        <p:spPr>
          <a:xfrm>
            <a:off x="0" y="6416374"/>
            <a:ext cx="999745" cy="441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F2DF14-D021-46A4-9CB0-5B70CA0804C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5" b="97970" l="2000" r="96250">
                        <a14:foregroundMark x1="6375" y1="61053" x2="6375" y2="61053"/>
                        <a14:foregroundMark x1="2000" y1="63835" x2="2000" y2="63835"/>
                        <a14:foregroundMark x1="14375" y1="90752" x2="14375" y2="90752"/>
                        <a14:foregroundMark x1="29750" y1="85789" x2="47813" y2="87669"/>
                        <a14:foregroundMark x1="47813" y1="87669" x2="54375" y2="86165"/>
                        <a14:foregroundMark x1="54375" y1="86165" x2="60000" y2="82857"/>
                        <a14:foregroundMark x1="60000" y1="82857" x2="60625" y2="80677"/>
                        <a14:foregroundMark x1="71250" y1="64887" x2="72688" y2="49925"/>
                        <a14:foregroundMark x1="72688" y1="49925" x2="72313" y2="45263"/>
                        <a14:foregroundMark x1="71063" y1="46391" x2="51063" y2="52030"/>
                        <a14:foregroundMark x1="51063" y1="52030" x2="17625" y2="50602"/>
                        <a14:foregroundMark x1="20688" y1="45714" x2="62500" y2="46391"/>
                        <a14:foregroundMark x1="62500" y1="46391" x2="68000" y2="48947"/>
                        <a14:foregroundMark x1="68000" y1="48947" x2="63938" y2="53910"/>
                        <a14:foregroundMark x1="63938" y1="53910" x2="42063" y2="59774"/>
                        <a14:foregroundMark x1="42063" y1="59774" x2="38313" y2="65489"/>
                        <a14:foregroundMark x1="38313" y1="65489" x2="44250" y2="64737"/>
                        <a14:foregroundMark x1="44250" y1="64737" x2="43500" y2="72105"/>
                        <a14:foregroundMark x1="43500" y1="72105" x2="53063" y2="74286"/>
                        <a14:foregroundMark x1="53063" y1="74286" x2="61313" y2="73910"/>
                        <a14:foregroundMark x1="61313" y1="73910" x2="70563" y2="52632"/>
                        <a14:foregroundMark x1="70563" y1="52632" x2="76313" y2="51805"/>
                        <a14:foregroundMark x1="76313" y1="51805" x2="76875" y2="43985"/>
                        <a14:foregroundMark x1="76875" y1="43985" x2="69813" y2="39248"/>
                        <a14:foregroundMark x1="69813" y1="39248" x2="69438" y2="31504"/>
                        <a14:foregroundMark x1="69438" y1="31504" x2="58313" y2="23910"/>
                        <a14:foregroundMark x1="58313" y1="23910" x2="54000" y2="16917"/>
                        <a14:foregroundMark x1="54000" y1="16917" x2="38813" y2="13759"/>
                        <a14:foregroundMark x1="38813" y1="13759" x2="33438" y2="15414"/>
                        <a14:foregroundMark x1="52375" y1="7895" x2="46313" y2="5639"/>
                        <a14:foregroundMark x1="46313" y1="5639" x2="40750" y2="6391"/>
                        <a14:foregroundMark x1="45125" y1="1805" x2="45125" y2="1805"/>
                        <a14:foregroundMark x1="47313" y1="1805" x2="46063" y2="1805"/>
                        <a14:foregroundMark x1="13375" y1="56391" x2="13750" y2="40376"/>
                        <a14:foregroundMark x1="13750" y1="40376" x2="18063" y2="45038"/>
                        <a14:foregroundMark x1="18063" y1="45038" x2="23000" y2="60902"/>
                        <a14:foregroundMark x1="23000" y1="60902" x2="25688" y2="54436"/>
                        <a14:foregroundMark x1="25688" y1="54436" x2="22938" y2="38722"/>
                        <a14:foregroundMark x1="22938" y1="38722" x2="25500" y2="55414"/>
                        <a14:foregroundMark x1="25500" y1="55414" x2="29812" y2="48571"/>
                        <a14:foregroundMark x1="29812" y1="48571" x2="33250" y2="56992"/>
                        <a14:foregroundMark x1="33250" y1="56992" x2="34063" y2="67444"/>
                        <a14:foregroundMark x1="34063" y1="67444" x2="34438" y2="45263"/>
                        <a14:foregroundMark x1="34438" y1="45263" x2="34688" y2="54211"/>
                        <a14:foregroundMark x1="34688" y1="54211" x2="37500" y2="47293"/>
                        <a14:foregroundMark x1="37500" y1="47293" x2="37750" y2="56541"/>
                        <a14:foregroundMark x1="37750" y1="56541" x2="40188" y2="45639"/>
                        <a14:foregroundMark x1="40188" y1="45639" x2="42563" y2="65038"/>
                        <a14:foregroundMark x1="42563" y1="65038" x2="44188" y2="46165"/>
                        <a14:foregroundMark x1="44188" y1="46165" x2="46000" y2="56466"/>
                        <a14:foregroundMark x1="46000" y1="56466" x2="49813" y2="40602"/>
                        <a14:foregroundMark x1="49813" y1="40602" x2="51438" y2="61880"/>
                        <a14:foregroundMark x1="51438" y1="61880" x2="60813" y2="47970"/>
                        <a14:foregroundMark x1="60813" y1="47970" x2="61813" y2="59850"/>
                        <a14:foregroundMark x1="61813" y1="59850" x2="58875" y2="38271"/>
                        <a14:foregroundMark x1="58875" y1="38271" x2="57438" y2="52105"/>
                        <a14:foregroundMark x1="57438" y1="52105" x2="60438" y2="44361"/>
                        <a14:foregroundMark x1="60438" y1="44361" x2="63938" y2="58346"/>
                        <a14:foregroundMark x1="63938" y1="58346" x2="66438" y2="49098"/>
                        <a14:foregroundMark x1="66438" y1="49098" x2="68313" y2="57669"/>
                        <a14:foregroundMark x1="68313" y1="57669" x2="74625" y2="45038"/>
                        <a14:foregroundMark x1="74625" y1="45038" x2="74438" y2="61729"/>
                        <a14:foregroundMark x1="74438" y1="61729" x2="78250" y2="56090"/>
                        <a14:foregroundMark x1="78250" y1="56090" x2="78063" y2="57068"/>
                        <a14:foregroundMark x1="58062" y1="77143" x2="64563" y2="77970"/>
                        <a14:foregroundMark x1="64563" y1="77970" x2="69563" y2="74060"/>
                        <a14:foregroundMark x1="69563" y1="74060" x2="67000" y2="61805"/>
                        <a14:foregroundMark x1="53000" y1="31579" x2="46250" y2="29323"/>
                        <a14:foregroundMark x1="46250" y1="29323" x2="40000" y2="24887"/>
                        <a14:foregroundMark x1="40000" y1="24887" x2="33563" y2="24436"/>
                        <a14:foregroundMark x1="33563" y1="24436" x2="31438" y2="17970"/>
                        <a14:foregroundMark x1="31438" y1="17970" x2="25750" y2="20376"/>
                        <a14:foregroundMark x1="25750" y1="20376" x2="28563" y2="26692"/>
                        <a14:foregroundMark x1="28563" y1="26692" x2="28875" y2="42331"/>
                        <a14:foregroundMark x1="28875" y1="42331" x2="37875" y2="43233"/>
                        <a14:foregroundMark x1="37875" y1="43233" x2="39875" y2="42556"/>
                        <a14:foregroundMark x1="57375" y1="38346" x2="51375" y2="35113"/>
                        <a14:foregroundMark x1="51375" y1="35113" x2="37438" y2="21654"/>
                        <a14:foregroundMark x1="37438" y1="21654" x2="36250" y2="17669"/>
                        <a14:foregroundMark x1="32563" y1="35414" x2="25125" y2="34586"/>
                        <a14:foregroundMark x1="25125" y1="34586" x2="31688" y2="30150"/>
                        <a14:foregroundMark x1="31688" y1="30150" x2="36125" y2="24812"/>
                        <a14:foregroundMark x1="36125" y1="24812" x2="28563" y2="25188"/>
                        <a14:foregroundMark x1="28563" y1="25188" x2="28938" y2="27519"/>
                        <a14:foregroundMark x1="27437" y1="30075" x2="22125" y2="27368"/>
                        <a14:foregroundMark x1="22125" y1="27368" x2="25000" y2="27293"/>
                        <a14:foregroundMark x1="27813" y1="25789" x2="29875" y2="26466"/>
                        <a14:foregroundMark x1="41063" y1="16767" x2="34875" y2="20000"/>
                        <a14:foregroundMark x1="34875" y1="20000" x2="49500" y2="22406"/>
                        <a14:foregroundMark x1="49500" y1="22406" x2="56125" y2="22030"/>
                        <a14:foregroundMark x1="56125" y1="22030" x2="47125" y2="24211"/>
                        <a14:foregroundMark x1="47125" y1="24211" x2="52438" y2="26015"/>
                        <a14:foregroundMark x1="51625" y1="26015" x2="47625" y2="27218"/>
                        <a14:foregroundMark x1="51063" y1="28120" x2="45313" y2="25564"/>
                        <a14:foregroundMark x1="45313" y1="25564" x2="44188" y2="25789"/>
                        <a14:foregroundMark x1="54438" y1="39323" x2="54500" y2="42481"/>
                        <a14:foregroundMark x1="56813" y1="39398" x2="60688" y2="37669"/>
                        <a14:foregroundMark x1="37813" y1="92632" x2="43938" y2="93083"/>
                        <a14:foregroundMark x1="43938" y1="93083" x2="51063" y2="93008"/>
                        <a14:foregroundMark x1="51063" y1="93008" x2="54000" y2="93008"/>
                        <a14:foregroundMark x1="52750" y1="78647" x2="52000" y2="76466"/>
                        <a14:foregroundMark x1="45000" y1="98120" x2="47688" y2="97368"/>
                        <a14:foregroundMark x1="91313" y1="18421" x2="91313" y2="18421"/>
                        <a14:foregroundMark x1="96250" y1="12707" x2="96250" y2="12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71" y="6416374"/>
            <a:ext cx="531279" cy="4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78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78357-F585-4C3C-B971-7C8F3E644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the Ankle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3B9EA-FCC6-4369-8C12-F8248277E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438132"/>
            <a:ext cx="678942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Ankle is the primary joint responsible for transferring energy between the lower extremity (leg) and the environment.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Postural maintenance (standing).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Locomotion (walking).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u="sng" dirty="0"/>
              <a:t>Reacting to sudden changes in environment </a:t>
            </a:r>
            <a:r>
              <a:rPr lang="en-US" dirty="0"/>
              <a:t>(balance).</a:t>
            </a:r>
            <a:endParaRPr lang="en-US" u="sng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Proper control of ankle is vital to maintaining stability of the lower extremity.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6DD299-1589-471B-82FF-2FED6E629819}"/>
              </a:ext>
            </a:extLst>
          </p:cNvPr>
          <p:cNvSpPr txBox="1"/>
          <p:nvPr/>
        </p:nvSpPr>
        <p:spPr>
          <a:xfrm>
            <a:off x="8446730" y="2866485"/>
            <a:ext cx="25834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A30D51"/>
                </a:solidFill>
                <a:latin typeface="Arial" pitchFamily="34" charset="0"/>
                <a:cs typeface="Arial" pitchFamily="34" charset="0"/>
              </a:rPr>
              <a:t>Postural maintenance</a:t>
            </a:r>
            <a:endParaRPr lang="en-US" b="1" dirty="0">
              <a:solidFill>
                <a:srgbClr val="A30D5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71282D2-8543-4CA4-848B-34052EAC95AA}"/>
              </a:ext>
            </a:extLst>
          </p:cNvPr>
          <p:cNvGrpSpPr/>
          <p:nvPr/>
        </p:nvGrpSpPr>
        <p:grpSpPr>
          <a:xfrm>
            <a:off x="8279928" y="514350"/>
            <a:ext cx="2875752" cy="2228938"/>
            <a:chOff x="533400" y="2133600"/>
            <a:chExt cx="3844047" cy="2743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8B35FC-F9C7-4D35-BB04-1862DB9AD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93004" y="2133600"/>
              <a:ext cx="1984443" cy="2743200"/>
            </a:xfrm>
            <a:prstGeom prst="rect">
              <a:avLst/>
            </a:prstGeom>
          </p:spPr>
        </p:pic>
        <p:pic>
          <p:nvPicPr>
            <p:cNvPr id="7" name="Picture 6" descr="Screen Shot 2017-01-26 at 8.34.54 PM.png">
              <a:extLst>
                <a:ext uri="{FF2B5EF4-FFF2-40B4-BE49-F238E27FC236}">
                  <a16:creationId xmlns:a16="http://schemas.microsoft.com/office/drawing/2014/main" id="{2BFF3BD3-1330-4B07-890D-7A8879519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2133600"/>
              <a:ext cx="1815921" cy="274320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B119C29-E1BD-47CA-B30F-2BF98E537027}"/>
              </a:ext>
            </a:extLst>
          </p:cNvPr>
          <p:cNvSpPr txBox="1"/>
          <p:nvPr/>
        </p:nvSpPr>
        <p:spPr>
          <a:xfrm>
            <a:off x="8854102" y="5684921"/>
            <a:ext cx="1505302" cy="4062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A30D51"/>
                </a:solidFill>
                <a:latin typeface="Arial" pitchFamily="34" charset="0"/>
                <a:cs typeface="Arial" pitchFamily="34" charset="0"/>
              </a:rPr>
              <a:t>Locomotion</a:t>
            </a:r>
            <a:endParaRPr lang="en-US" b="1" dirty="0">
              <a:solidFill>
                <a:srgbClr val="A30D5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Screen Shot 2017-02-01 at 7.56.37 AM.png">
            <a:extLst>
              <a:ext uri="{FF2B5EF4-FFF2-40B4-BE49-F238E27FC236}">
                <a16:creationId xmlns:a16="http://schemas.microsoft.com/office/drawing/2014/main" id="{EE5CA7D8-F031-4A6F-B58D-0DB50491B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977" y="3359014"/>
            <a:ext cx="2828250" cy="2213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836B90-6058-40E5-B967-43A6B794F73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50" y="6372971"/>
            <a:ext cx="372450" cy="497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930527-35A0-49A3-BDEF-643EE41A87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22853" r="14255" b="22960"/>
          <a:stretch/>
        </p:blipFill>
        <p:spPr>
          <a:xfrm>
            <a:off x="0" y="6416374"/>
            <a:ext cx="999745" cy="441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BECD7D-C4FB-4F0B-9B28-0CD8B6B17B2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5" b="97970" l="2000" r="96250">
                        <a14:foregroundMark x1="6375" y1="61053" x2="6375" y2="61053"/>
                        <a14:foregroundMark x1="2000" y1="63835" x2="2000" y2="63835"/>
                        <a14:foregroundMark x1="14375" y1="90752" x2="14375" y2="90752"/>
                        <a14:foregroundMark x1="29750" y1="85789" x2="47813" y2="87669"/>
                        <a14:foregroundMark x1="47813" y1="87669" x2="54375" y2="86165"/>
                        <a14:foregroundMark x1="54375" y1="86165" x2="60000" y2="82857"/>
                        <a14:foregroundMark x1="60000" y1="82857" x2="60625" y2="80677"/>
                        <a14:foregroundMark x1="71250" y1="64887" x2="72688" y2="49925"/>
                        <a14:foregroundMark x1="72688" y1="49925" x2="72313" y2="45263"/>
                        <a14:foregroundMark x1="71063" y1="46391" x2="51063" y2="52030"/>
                        <a14:foregroundMark x1="51063" y1="52030" x2="17625" y2="50602"/>
                        <a14:foregroundMark x1="20688" y1="45714" x2="62500" y2="46391"/>
                        <a14:foregroundMark x1="62500" y1="46391" x2="68000" y2="48947"/>
                        <a14:foregroundMark x1="68000" y1="48947" x2="63938" y2="53910"/>
                        <a14:foregroundMark x1="63938" y1="53910" x2="42063" y2="59774"/>
                        <a14:foregroundMark x1="42063" y1="59774" x2="38313" y2="65489"/>
                        <a14:foregroundMark x1="38313" y1="65489" x2="44250" y2="64737"/>
                        <a14:foregroundMark x1="44250" y1="64737" x2="43500" y2="72105"/>
                        <a14:foregroundMark x1="43500" y1="72105" x2="53063" y2="74286"/>
                        <a14:foregroundMark x1="53063" y1="74286" x2="61313" y2="73910"/>
                        <a14:foregroundMark x1="61313" y1="73910" x2="70563" y2="52632"/>
                        <a14:foregroundMark x1="70563" y1="52632" x2="76313" y2="51805"/>
                        <a14:foregroundMark x1="76313" y1="51805" x2="76875" y2="43985"/>
                        <a14:foregroundMark x1="76875" y1="43985" x2="69813" y2="39248"/>
                        <a14:foregroundMark x1="69813" y1="39248" x2="69438" y2="31504"/>
                        <a14:foregroundMark x1="69438" y1="31504" x2="58313" y2="23910"/>
                        <a14:foregroundMark x1="58313" y1="23910" x2="54000" y2="16917"/>
                        <a14:foregroundMark x1="54000" y1="16917" x2="38813" y2="13759"/>
                        <a14:foregroundMark x1="38813" y1="13759" x2="33438" y2="15414"/>
                        <a14:foregroundMark x1="52375" y1="7895" x2="46313" y2="5639"/>
                        <a14:foregroundMark x1="46313" y1="5639" x2="40750" y2="6391"/>
                        <a14:foregroundMark x1="45125" y1="1805" x2="45125" y2="1805"/>
                        <a14:foregroundMark x1="47313" y1="1805" x2="46063" y2="1805"/>
                        <a14:foregroundMark x1="13375" y1="56391" x2="13750" y2="40376"/>
                        <a14:foregroundMark x1="13750" y1="40376" x2="18063" y2="45038"/>
                        <a14:foregroundMark x1="18063" y1="45038" x2="23000" y2="60902"/>
                        <a14:foregroundMark x1="23000" y1="60902" x2="25688" y2="54436"/>
                        <a14:foregroundMark x1="25688" y1="54436" x2="22938" y2="38722"/>
                        <a14:foregroundMark x1="22938" y1="38722" x2="25500" y2="55414"/>
                        <a14:foregroundMark x1="25500" y1="55414" x2="29812" y2="48571"/>
                        <a14:foregroundMark x1="29812" y1="48571" x2="33250" y2="56992"/>
                        <a14:foregroundMark x1="33250" y1="56992" x2="34063" y2="67444"/>
                        <a14:foregroundMark x1="34063" y1="67444" x2="34438" y2="45263"/>
                        <a14:foregroundMark x1="34438" y1="45263" x2="34688" y2="54211"/>
                        <a14:foregroundMark x1="34688" y1="54211" x2="37500" y2="47293"/>
                        <a14:foregroundMark x1="37500" y1="47293" x2="37750" y2="56541"/>
                        <a14:foregroundMark x1="37750" y1="56541" x2="40188" y2="45639"/>
                        <a14:foregroundMark x1="40188" y1="45639" x2="42563" y2="65038"/>
                        <a14:foregroundMark x1="42563" y1="65038" x2="44188" y2="46165"/>
                        <a14:foregroundMark x1="44188" y1="46165" x2="46000" y2="56466"/>
                        <a14:foregroundMark x1="46000" y1="56466" x2="49813" y2="40602"/>
                        <a14:foregroundMark x1="49813" y1="40602" x2="51438" y2="61880"/>
                        <a14:foregroundMark x1="51438" y1="61880" x2="60813" y2="47970"/>
                        <a14:foregroundMark x1="60813" y1="47970" x2="61813" y2="59850"/>
                        <a14:foregroundMark x1="61813" y1="59850" x2="58875" y2="38271"/>
                        <a14:foregroundMark x1="58875" y1="38271" x2="57438" y2="52105"/>
                        <a14:foregroundMark x1="57438" y1="52105" x2="60438" y2="44361"/>
                        <a14:foregroundMark x1="60438" y1="44361" x2="63938" y2="58346"/>
                        <a14:foregroundMark x1="63938" y1="58346" x2="66438" y2="49098"/>
                        <a14:foregroundMark x1="66438" y1="49098" x2="68313" y2="57669"/>
                        <a14:foregroundMark x1="68313" y1="57669" x2="74625" y2="45038"/>
                        <a14:foregroundMark x1="74625" y1="45038" x2="74438" y2="61729"/>
                        <a14:foregroundMark x1="74438" y1="61729" x2="78250" y2="56090"/>
                        <a14:foregroundMark x1="78250" y1="56090" x2="78063" y2="57068"/>
                        <a14:foregroundMark x1="58062" y1="77143" x2="64563" y2="77970"/>
                        <a14:foregroundMark x1="64563" y1="77970" x2="69563" y2="74060"/>
                        <a14:foregroundMark x1="69563" y1="74060" x2="67000" y2="61805"/>
                        <a14:foregroundMark x1="53000" y1="31579" x2="46250" y2="29323"/>
                        <a14:foregroundMark x1="46250" y1="29323" x2="40000" y2="24887"/>
                        <a14:foregroundMark x1="40000" y1="24887" x2="33563" y2="24436"/>
                        <a14:foregroundMark x1="33563" y1="24436" x2="31438" y2="17970"/>
                        <a14:foregroundMark x1="31438" y1="17970" x2="25750" y2="20376"/>
                        <a14:foregroundMark x1="25750" y1="20376" x2="28563" y2="26692"/>
                        <a14:foregroundMark x1="28563" y1="26692" x2="28875" y2="42331"/>
                        <a14:foregroundMark x1="28875" y1="42331" x2="37875" y2="43233"/>
                        <a14:foregroundMark x1="37875" y1="43233" x2="39875" y2="42556"/>
                        <a14:foregroundMark x1="57375" y1="38346" x2="51375" y2="35113"/>
                        <a14:foregroundMark x1="51375" y1="35113" x2="37438" y2="21654"/>
                        <a14:foregroundMark x1="37438" y1="21654" x2="36250" y2="17669"/>
                        <a14:foregroundMark x1="32563" y1="35414" x2="25125" y2="34586"/>
                        <a14:foregroundMark x1="25125" y1="34586" x2="31688" y2="30150"/>
                        <a14:foregroundMark x1="31688" y1="30150" x2="36125" y2="24812"/>
                        <a14:foregroundMark x1="36125" y1="24812" x2="28563" y2="25188"/>
                        <a14:foregroundMark x1="28563" y1="25188" x2="28938" y2="27519"/>
                        <a14:foregroundMark x1="27437" y1="30075" x2="22125" y2="27368"/>
                        <a14:foregroundMark x1="22125" y1="27368" x2="25000" y2="27293"/>
                        <a14:foregroundMark x1="27813" y1="25789" x2="29875" y2="26466"/>
                        <a14:foregroundMark x1="41063" y1="16767" x2="34875" y2="20000"/>
                        <a14:foregroundMark x1="34875" y1="20000" x2="49500" y2="22406"/>
                        <a14:foregroundMark x1="49500" y1="22406" x2="56125" y2="22030"/>
                        <a14:foregroundMark x1="56125" y1="22030" x2="47125" y2="24211"/>
                        <a14:foregroundMark x1="47125" y1="24211" x2="52438" y2="26015"/>
                        <a14:foregroundMark x1="51625" y1="26015" x2="47625" y2="27218"/>
                        <a14:foregroundMark x1="51063" y1="28120" x2="45313" y2="25564"/>
                        <a14:foregroundMark x1="45313" y1="25564" x2="44188" y2="25789"/>
                        <a14:foregroundMark x1="54438" y1="39323" x2="54500" y2="42481"/>
                        <a14:foregroundMark x1="56813" y1="39398" x2="60688" y2="37669"/>
                        <a14:foregroundMark x1="37813" y1="92632" x2="43938" y2="93083"/>
                        <a14:foregroundMark x1="43938" y1="93083" x2="51063" y2="93008"/>
                        <a14:foregroundMark x1="51063" y1="93008" x2="54000" y2="93008"/>
                        <a14:foregroundMark x1="52750" y1="78647" x2="52000" y2="76466"/>
                        <a14:foregroundMark x1="45000" y1="98120" x2="47688" y2="97368"/>
                        <a14:foregroundMark x1="91313" y1="18421" x2="91313" y2="18421"/>
                        <a14:foregroundMark x1="96250" y1="12707" x2="96250" y2="12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71" y="6416374"/>
            <a:ext cx="531279" cy="4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4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A8C3D-9B2E-44E5-995D-CB38C73C6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CFFAA-2B1B-4B37-8688-03976880C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4076870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This Study: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Quantified ankle agility/stability trade off across a range of damping-defined environmental conditions.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2BF225-20D1-448D-8175-B7A8207F21FB}"/>
              </a:ext>
            </a:extLst>
          </p:cNvPr>
          <p:cNvSpPr/>
          <p:nvPr/>
        </p:nvSpPr>
        <p:spPr>
          <a:xfrm>
            <a:off x="975360" y="1987296"/>
            <a:ext cx="3462528" cy="18199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Use robotic systems to </a:t>
            </a:r>
            <a:r>
              <a:rPr lang="en-US" sz="2400" u="sng" dirty="0">
                <a:solidFill>
                  <a:schemeClr val="tx1"/>
                </a:solidFill>
              </a:rPr>
              <a:t>characterize</a:t>
            </a:r>
            <a:r>
              <a:rPr lang="en-US" sz="2400" dirty="0">
                <a:solidFill>
                  <a:schemeClr val="tx1"/>
                </a:solidFill>
              </a:rPr>
              <a:t> the natural properties of the human ankle.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C4DD16-B833-4A81-83FA-091B76FEA1CD}"/>
              </a:ext>
            </a:extLst>
          </p:cNvPr>
          <p:cNvSpPr/>
          <p:nvPr/>
        </p:nvSpPr>
        <p:spPr>
          <a:xfrm>
            <a:off x="7077456" y="1987296"/>
            <a:ext cx="3462528" cy="18199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Use robotic systems to </a:t>
            </a:r>
            <a:r>
              <a:rPr lang="en-US" sz="2400" u="sng" dirty="0">
                <a:solidFill>
                  <a:schemeClr val="tx1"/>
                </a:solidFill>
              </a:rPr>
              <a:t>augment and enhance</a:t>
            </a:r>
            <a:r>
              <a:rPr lang="en-US" sz="2400" dirty="0">
                <a:solidFill>
                  <a:schemeClr val="tx1"/>
                </a:solidFill>
              </a:rPr>
              <a:t> the natural properties of the human ankle.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DAFB342-5B10-42BA-A54D-1B9ED28D90D4}"/>
              </a:ext>
            </a:extLst>
          </p:cNvPr>
          <p:cNvSpPr/>
          <p:nvPr/>
        </p:nvSpPr>
        <p:spPr>
          <a:xfrm>
            <a:off x="5196840" y="2519342"/>
            <a:ext cx="1121664" cy="75590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A65C0F-D960-4457-808D-D3C9230C53CE}"/>
              </a:ext>
            </a:extLst>
          </p:cNvPr>
          <p:cNvSpPr/>
          <p:nvPr/>
        </p:nvSpPr>
        <p:spPr>
          <a:xfrm>
            <a:off x="4050724" y="1842448"/>
            <a:ext cx="575867" cy="52486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718E6B33-DD9F-44D5-BFDB-F46DF163C2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033709" y="1535567"/>
            <a:ext cx="914400" cy="9144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AF1AD80-6BFC-4BFF-8038-DFF679C959F9}"/>
              </a:ext>
            </a:extLst>
          </p:cNvPr>
          <p:cNvSpPr/>
          <p:nvPr/>
        </p:nvSpPr>
        <p:spPr>
          <a:xfrm>
            <a:off x="10190920" y="1842448"/>
            <a:ext cx="575867" cy="524869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B9EDDD-A5D9-49F2-92BB-12236C7EFC2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50" y="6372971"/>
            <a:ext cx="372450" cy="4972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47FC28-3D6E-4F8F-86F5-2A63118059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22853" r="14255" b="22960"/>
          <a:stretch/>
        </p:blipFill>
        <p:spPr>
          <a:xfrm>
            <a:off x="0" y="6416374"/>
            <a:ext cx="999745" cy="441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F3576B-7FCB-4E6F-A8B1-0FD7B1190C8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05" b="97970" l="2000" r="96250">
                        <a14:foregroundMark x1="6375" y1="61053" x2="6375" y2="61053"/>
                        <a14:foregroundMark x1="2000" y1="63835" x2="2000" y2="63835"/>
                        <a14:foregroundMark x1="14375" y1="90752" x2="14375" y2="90752"/>
                        <a14:foregroundMark x1="29750" y1="85789" x2="47813" y2="87669"/>
                        <a14:foregroundMark x1="47813" y1="87669" x2="54375" y2="86165"/>
                        <a14:foregroundMark x1="54375" y1="86165" x2="60000" y2="82857"/>
                        <a14:foregroundMark x1="60000" y1="82857" x2="60625" y2="80677"/>
                        <a14:foregroundMark x1="71250" y1="64887" x2="72688" y2="49925"/>
                        <a14:foregroundMark x1="72688" y1="49925" x2="72313" y2="45263"/>
                        <a14:foregroundMark x1="71063" y1="46391" x2="51063" y2="52030"/>
                        <a14:foregroundMark x1="51063" y1="52030" x2="17625" y2="50602"/>
                        <a14:foregroundMark x1="20688" y1="45714" x2="62500" y2="46391"/>
                        <a14:foregroundMark x1="62500" y1="46391" x2="68000" y2="48947"/>
                        <a14:foregroundMark x1="68000" y1="48947" x2="63938" y2="53910"/>
                        <a14:foregroundMark x1="63938" y1="53910" x2="42063" y2="59774"/>
                        <a14:foregroundMark x1="42063" y1="59774" x2="38313" y2="65489"/>
                        <a14:foregroundMark x1="38313" y1="65489" x2="44250" y2="64737"/>
                        <a14:foregroundMark x1="44250" y1="64737" x2="43500" y2="72105"/>
                        <a14:foregroundMark x1="43500" y1="72105" x2="53063" y2="74286"/>
                        <a14:foregroundMark x1="53063" y1="74286" x2="61313" y2="73910"/>
                        <a14:foregroundMark x1="61313" y1="73910" x2="70563" y2="52632"/>
                        <a14:foregroundMark x1="70563" y1="52632" x2="76313" y2="51805"/>
                        <a14:foregroundMark x1="76313" y1="51805" x2="76875" y2="43985"/>
                        <a14:foregroundMark x1="76875" y1="43985" x2="69813" y2="39248"/>
                        <a14:foregroundMark x1="69813" y1="39248" x2="69438" y2="31504"/>
                        <a14:foregroundMark x1="69438" y1="31504" x2="58313" y2="23910"/>
                        <a14:foregroundMark x1="58313" y1="23910" x2="54000" y2="16917"/>
                        <a14:foregroundMark x1="54000" y1="16917" x2="38813" y2="13759"/>
                        <a14:foregroundMark x1="38813" y1="13759" x2="33438" y2="15414"/>
                        <a14:foregroundMark x1="52375" y1="7895" x2="46313" y2="5639"/>
                        <a14:foregroundMark x1="46313" y1="5639" x2="40750" y2="6391"/>
                        <a14:foregroundMark x1="45125" y1="1805" x2="45125" y2="1805"/>
                        <a14:foregroundMark x1="47313" y1="1805" x2="46063" y2="1805"/>
                        <a14:foregroundMark x1="13375" y1="56391" x2="13750" y2="40376"/>
                        <a14:foregroundMark x1="13750" y1="40376" x2="18063" y2="45038"/>
                        <a14:foregroundMark x1="18063" y1="45038" x2="23000" y2="60902"/>
                        <a14:foregroundMark x1="23000" y1="60902" x2="25688" y2="54436"/>
                        <a14:foregroundMark x1="25688" y1="54436" x2="22938" y2="38722"/>
                        <a14:foregroundMark x1="22938" y1="38722" x2="25500" y2="55414"/>
                        <a14:foregroundMark x1="25500" y1="55414" x2="29812" y2="48571"/>
                        <a14:foregroundMark x1="29812" y1="48571" x2="33250" y2="56992"/>
                        <a14:foregroundMark x1="33250" y1="56992" x2="34063" y2="67444"/>
                        <a14:foregroundMark x1="34063" y1="67444" x2="34438" y2="45263"/>
                        <a14:foregroundMark x1="34438" y1="45263" x2="34688" y2="54211"/>
                        <a14:foregroundMark x1="34688" y1="54211" x2="37500" y2="47293"/>
                        <a14:foregroundMark x1="37500" y1="47293" x2="37750" y2="56541"/>
                        <a14:foregroundMark x1="37750" y1="56541" x2="40188" y2="45639"/>
                        <a14:foregroundMark x1="40188" y1="45639" x2="42563" y2="65038"/>
                        <a14:foregroundMark x1="42563" y1="65038" x2="44188" y2="46165"/>
                        <a14:foregroundMark x1="44188" y1="46165" x2="46000" y2="56466"/>
                        <a14:foregroundMark x1="46000" y1="56466" x2="49813" y2="40602"/>
                        <a14:foregroundMark x1="49813" y1="40602" x2="51438" y2="61880"/>
                        <a14:foregroundMark x1="51438" y1="61880" x2="60813" y2="47970"/>
                        <a14:foregroundMark x1="60813" y1="47970" x2="61813" y2="59850"/>
                        <a14:foregroundMark x1="61813" y1="59850" x2="58875" y2="38271"/>
                        <a14:foregroundMark x1="58875" y1="38271" x2="57438" y2="52105"/>
                        <a14:foregroundMark x1="57438" y1="52105" x2="60438" y2="44361"/>
                        <a14:foregroundMark x1="60438" y1="44361" x2="63938" y2="58346"/>
                        <a14:foregroundMark x1="63938" y1="58346" x2="66438" y2="49098"/>
                        <a14:foregroundMark x1="66438" y1="49098" x2="68313" y2="57669"/>
                        <a14:foregroundMark x1="68313" y1="57669" x2="74625" y2="45038"/>
                        <a14:foregroundMark x1="74625" y1="45038" x2="74438" y2="61729"/>
                        <a14:foregroundMark x1="74438" y1="61729" x2="78250" y2="56090"/>
                        <a14:foregroundMark x1="78250" y1="56090" x2="78063" y2="57068"/>
                        <a14:foregroundMark x1="58062" y1="77143" x2="64563" y2="77970"/>
                        <a14:foregroundMark x1="64563" y1="77970" x2="69563" y2="74060"/>
                        <a14:foregroundMark x1="69563" y1="74060" x2="67000" y2="61805"/>
                        <a14:foregroundMark x1="53000" y1="31579" x2="46250" y2="29323"/>
                        <a14:foregroundMark x1="46250" y1="29323" x2="40000" y2="24887"/>
                        <a14:foregroundMark x1="40000" y1="24887" x2="33563" y2="24436"/>
                        <a14:foregroundMark x1="33563" y1="24436" x2="31438" y2="17970"/>
                        <a14:foregroundMark x1="31438" y1="17970" x2="25750" y2="20376"/>
                        <a14:foregroundMark x1="25750" y1="20376" x2="28563" y2="26692"/>
                        <a14:foregroundMark x1="28563" y1="26692" x2="28875" y2="42331"/>
                        <a14:foregroundMark x1="28875" y1="42331" x2="37875" y2="43233"/>
                        <a14:foregroundMark x1="37875" y1="43233" x2="39875" y2="42556"/>
                        <a14:foregroundMark x1="57375" y1="38346" x2="51375" y2="35113"/>
                        <a14:foregroundMark x1="51375" y1="35113" x2="37438" y2="21654"/>
                        <a14:foregroundMark x1="37438" y1="21654" x2="36250" y2="17669"/>
                        <a14:foregroundMark x1="32563" y1="35414" x2="25125" y2="34586"/>
                        <a14:foregroundMark x1="25125" y1="34586" x2="31688" y2="30150"/>
                        <a14:foregroundMark x1="31688" y1="30150" x2="36125" y2="24812"/>
                        <a14:foregroundMark x1="36125" y1="24812" x2="28563" y2="25188"/>
                        <a14:foregroundMark x1="28563" y1="25188" x2="28938" y2="27519"/>
                        <a14:foregroundMark x1="27437" y1="30075" x2="22125" y2="27368"/>
                        <a14:foregroundMark x1="22125" y1="27368" x2="25000" y2="27293"/>
                        <a14:foregroundMark x1="27813" y1="25789" x2="29875" y2="26466"/>
                        <a14:foregroundMark x1="41063" y1="16767" x2="34875" y2="20000"/>
                        <a14:foregroundMark x1="34875" y1="20000" x2="49500" y2="22406"/>
                        <a14:foregroundMark x1="49500" y1="22406" x2="56125" y2="22030"/>
                        <a14:foregroundMark x1="56125" y1="22030" x2="47125" y2="24211"/>
                        <a14:foregroundMark x1="47125" y1="24211" x2="52438" y2="26015"/>
                        <a14:foregroundMark x1="51625" y1="26015" x2="47625" y2="27218"/>
                        <a14:foregroundMark x1="51063" y1="28120" x2="45313" y2="25564"/>
                        <a14:foregroundMark x1="45313" y1="25564" x2="44188" y2="25789"/>
                        <a14:foregroundMark x1="54438" y1="39323" x2="54500" y2="42481"/>
                        <a14:foregroundMark x1="56813" y1="39398" x2="60688" y2="37669"/>
                        <a14:foregroundMark x1="37813" y1="92632" x2="43938" y2="93083"/>
                        <a14:foregroundMark x1="43938" y1="93083" x2="51063" y2="93008"/>
                        <a14:foregroundMark x1="51063" y1="93008" x2="54000" y2="93008"/>
                        <a14:foregroundMark x1="52750" y1="78647" x2="52000" y2="76466"/>
                        <a14:foregroundMark x1="45000" y1="98120" x2="47688" y2="97368"/>
                        <a14:foregroundMark x1="91313" y1="18421" x2="91313" y2="18421"/>
                        <a14:foregroundMark x1="96250" y1="12707" x2="96250" y2="12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71" y="6416374"/>
            <a:ext cx="531279" cy="4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25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0CD2-65EE-457A-9111-7E0F04C76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pic>
        <p:nvPicPr>
          <p:cNvPr id="4" name="Picture 3" descr="Fig">
            <a:extLst>
              <a:ext uri="{FF2B5EF4-FFF2-40B4-BE49-F238E27FC236}">
                <a16:creationId xmlns:a16="http://schemas.microsoft.com/office/drawing/2014/main" id="{C3F7F722-93E3-47E8-8F81-E58A7273CD1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062" y="2395408"/>
            <a:ext cx="4929390" cy="303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555AFF-2C76-4177-B0DC-F442A93CF5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5" t="31594" r="43108" b="15224"/>
          <a:stretch/>
        </p:blipFill>
        <p:spPr>
          <a:xfrm rot="-60000">
            <a:off x="4314501" y="2395281"/>
            <a:ext cx="1978221" cy="30020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363300-C16B-45B5-A32E-72F959ED6A95}"/>
              </a:ext>
            </a:extLst>
          </p:cNvPr>
          <p:cNvSpPr/>
          <p:nvPr/>
        </p:nvSpPr>
        <p:spPr>
          <a:xfrm>
            <a:off x="4261407" y="2142523"/>
            <a:ext cx="2151045" cy="294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8046FE-662C-431A-808A-8983E37C738E}"/>
              </a:ext>
            </a:extLst>
          </p:cNvPr>
          <p:cNvSpPr/>
          <p:nvPr/>
        </p:nvSpPr>
        <p:spPr>
          <a:xfrm>
            <a:off x="4229372" y="5398655"/>
            <a:ext cx="2080444" cy="270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ECCA77-53A1-4B74-B8A9-182BA335C0AE}"/>
              </a:ext>
            </a:extLst>
          </p:cNvPr>
          <p:cNvSpPr/>
          <p:nvPr/>
        </p:nvSpPr>
        <p:spPr>
          <a:xfrm>
            <a:off x="4261407" y="2436975"/>
            <a:ext cx="91440" cy="2961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56B204-80DD-41D3-A7C3-C43785E86BF2}"/>
              </a:ext>
            </a:extLst>
          </p:cNvPr>
          <p:cNvSpPr/>
          <p:nvPr/>
        </p:nvSpPr>
        <p:spPr>
          <a:xfrm>
            <a:off x="6309816" y="2436974"/>
            <a:ext cx="123475" cy="3037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C9C452-0660-4745-AF8E-92D6FD659F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367" y="2601566"/>
            <a:ext cx="4108462" cy="2625407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316737A-D612-47D9-9862-218841258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05612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Damping = [-1.0, 0.0, +1.0] Nm*sec/rad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91544-511F-4FD1-A397-0357453B47E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50" y="6372971"/>
            <a:ext cx="372450" cy="4972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20391B-9096-45EB-A41C-2CF0528EC95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22853" r="14255" b="22960"/>
          <a:stretch/>
        </p:blipFill>
        <p:spPr>
          <a:xfrm>
            <a:off x="0" y="6416374"/>
            <a:ext cx="999745" cy="441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6B86E4-5F5C-4874-995A-FD6CC182249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5" b="97970" l="2000" r="96250">
                        <a14:foregroundMark x1="6375" y1="61053" x2="6375" y2="61053"/>
                        <a14:foregroundMark x1="2000" y1="63835" x2="2000" y2="63835"/>
                        <a14:foregroundMark x1="14375" y1="90752" x2="14375" y2="90752"/>
                        <a14:foregroundMark x1="29750" y1="85789" x2="47813" y2="87669"/>
                        <a14:foregroundMark x1="47813" y1="87669" x2="54375" y2="86165"/>
                        <a14:foregroundMark x1="54375" y1="86165" x2="60000" y2="82857"/>
                        <a14:foregroundMark x1="60000" y1="82857" x2="60625" y2="80677"/>
                        <a14:foregroundMark x1="71250" y1="64887" x2="72688" y2="49925"/>
                        <a14:foregroundMark x1="72688" y1="49925" x2="72313" y2="45263"/>
                        <a14:foregroundMark x1="71063" y1="46391" x2="51063" y2="52030"/>
                        <a14:foregroundMark x1="51063" y1="52030" x2="17625" y2="50602"/>
                        <a14:foregroundMark x1="20688" y1="45714" x2="62500" y2="46391"/>
                        <a14:foregroundMark x1="62500" y1="46391" x2="68000" y2="48947"/>
                        <a14:foregroundMark x1="68000" y1="48947" x2="63938" y2="53910"/>
                        <a14:foregroundMark x1="63938" y1="53910" x2="42063" y2="59774"/>
                        <a14:foregroundMark x1="42063" y1="59774" x2="38313" y2="65489"/>
                        <a14:foregroundMark x1="38313" y1="65489" x2="44250" y2="64737"/>
                        <a14:foregroundMark x1="44250" y1="64737" x2="43500" y2="72105"/>
                        <a14:foregroundMark x1="43500" y1="72105" x2="53063" y2="74286"/>
                        <a14:foregroundMark x1="53063" y1="74286" x2="61313" y2="73910"/>
                        <a14:foregroundMark x1="61313" y1="73910" x2="70563" y2="52632"/>
                        <a14:foregroundMark x1="70563" y1="52632" x2="76313" y2="51805"/>
                        <a14:foregroundMark x1="76313" y1="51805" x2="76875" y2="43985"/>
                        <a14:foregroundMark x1="76875" y1="43985" x2="69813" y2="39248"/>
                        <a14:foregroundMark x1="69813" y1="39248" x2="69438" y2="31504"/>
                        <a14:foregroundMark x1="69438" y1="31504" x2="58313" y2="23910"/>
                        <a14:foregroundMark x1="58313" y1="23910" x2="54000" y2="16917"/>
                        <a14:foregroundMark x1="54000" y1="16917" x2="38813" y2="13759"/>
                        <a14:foregroundMark x1="38813" y1="13759" x2="33438" y2="15414"/>
                        <a14:foregroundMark x1="52375" y1="7895" x2="46313" y2="5639"/>
                        <a14:foregroundMark x1="46313" y1="5639" x2="40750" y2="6391"/>
                        <a14:foregroundMark x1="45125" y1="1805" x2="45125" y2="1805"/>
                        <a14:foregroundMark x1="47313" y1="1805" x2="46063" y2="1805"/>
                        <a14:foregroundMark x1="13375" y1="56391" x2="13750" y2="40376"/>
                        <a14:foregroundMark x1="13750" y1="40376" x2="18063" y2="45038"/>
                        <a14:foregroundMark x1="18063" y1="45038" x2="23000" y2="60902"/>
                        <a14:foregroundMark x1="23000" y1="60902" x2="25688" y2="54436"/>
                        <a14:foregroundMark x1="25688" y1="54436" x2="22938" y2="38722"/>
                        <a14:foregroundMark x1="22938" y1="38722" x2="25500" y2="55414"/>
                        <a14:foregroundMark x1="25500" y1="55414" x2="29812" y2="48571"/>
                        <a14:foregroundMark x1="29812" y1="48571" x2="33250" y2="56992"/>
                        <a14:foregroundMark x1="33250" y1="56992" x2="34063" y2="67444"/>
                        <a14:foregroundMark x1="34063" y1="67444" x2="34438" y2="45263"/>
                        <a14:foregroundMark x1="34438" y1="45263" x2="34688" y2="54211"/>
                        <a14:foregroundMark x1="34688" y1="54211" x2="37500" y2="47293"/>
                        <a14:foregroundMark x1="37500" y1="47293" x2="37750" y2="56541"/>
                        <a14:foregroundMark x1="37750" y1="56541" x2="40188" y2="45639"/>
                        <a14:foregroundMark x1="40188" y1="45639" x2="42563" y2="65038"/>
                        <a14:foregroundMark x1="42563" y1="65038" x2="44188" y2="46165"/>
                        <a14:foregroundMark x1="44188" y1="46165" x2="46000" y2="56466"/>
                        <a14:foregroundMark x1="46000" y1="56466" x2="49813" y2="40602"/>
                        <a14:foregroundMark x1="49813" y1="40602" x2="51438" y2="61880"/>
                        <a14:foregroundMark x1="51438" y1="61880" x2="60813" y2="47970"/>
                        <a14:foregroundMark x1="60813" y1="47970" x2="61813" y2="59850"/>
                        <a14:foregroundMark x1="61813" y1="59850" x2="58875" y2="38271"/>
                        <a14:foregroundMark x1="58875" y1="38271" x2="57438" y2="52105"/>
                        <a14:foregroundMark x1="57438" y1="52105" x2="60438" y2="44361"/>
                        <a14:foregroundMark x1="60438" y1="44361" x2="63938" y2="58346"/>
                        <a14:foregroundMark x1="63938" y1="58346" x2="66438" y2="49098"/>
                        <a14:foregroundMark x1="66438" y1="49098" x2="68313" y2="57669"/>
                        <a14:foregroundMark x1="68313" y1="57669" x2="74625" y2="45038"/>
                        <a14:foregroundMark x1="74625" y1="45038" x2="74438" y2="61729"/>
                        <a14:foregroundMark x1="74438" y1="61729" x2="78250" y2="56090"/>
                        <a14:foregroundMark x1="78250" y1="56090" x2="78063" y2="57068"/>
                        <a14:foregroundMark x1="58062" y1="77143" x2="64563" y2="77970"/>
                        <a14:foregroundMark x1="64563" y1="77970" x2="69563" y2="74060"/>
                        <a14:foregroundMark x1="69563" y1="74060" x2="67000" y2="61805"/>
                        <a14:foregroundMark x1="53000" y1="31579" x2="46250" y2="29323"/>
                        <a14:foregroundMark x1="46250" y1="29323" x2="40000" y2="24887"/>
                        <a14:foregroundMark x1="40000" y1="24887" x2="33563" y2="24436"/>
                        <a14:foregroundMark x1="33563" y1="24436" x2="31438" y2="17970"/>
                        <a14:foregroundMark x1="31438" y1="17970" x2="25750" y2="20376"/>
                        <a14:foregroundMark x1="25750" y1="20376" x2="28563" y2="26692"/>
                        <a14:foregroundMark x1="28563" y1="26692" x2="28875" y2="42331"/>
                        <a14:foregroundMark x1="28875" y1="42331" x2="37875" y2="43233"/>
                        <a14:foregroundMark x1="37875" y1="43233" x2="39875" y2="42556"/>
                        <a14:foregroundMark x1="57375" y1="38346" x2="51375" y2="35113"/>
                        <a14:foregroundMark x1="51375" y1="35113" x2="37438" y2="21654"/>
                        <a14:foregroundMark x1="37438" y1="21654" x2="36250" y2="17669"/>
                        <a14:foregroundMark x1="32563" y1="35414" x2="25125" y2="34586"/>
                        <a14:foregroundMark x1="25125" y1="34586" x2="31688" y2="30150"/>
                        <a14:foregroundMark x1="31688" y1="30150" x2="36125" y2="24812"/>
                        <a14:foregroundMark x1="36125" y1="24812" x2="28563" y2="25188"/>
                        <a14:foregroundMark x1="28563" y1="25188" x2="28938" y2="27519"/>
                        <a14:foregroundMark x1="27437" y1="30075" x2="22125" y2="27368"/>
                        <a14:foregroundMark x1="22125" y1="27368" x2="25000" y2="27293"/>
                        <a14:foregroundMark x1="27813" y1="25789" x2="29875" y2="26466"/>
                        <a14:foregroundMark x1="41063" y1="16767" x2="34875" y2="20000"/>
                        <a14:foregroundMark x1="34875" y1="20000" x2="49500" y2="22406"/>
                        <a14:foregroundMark x1="49500" y1="22406" x2="56125" y2="22030"/>
                        <a14:foregroundMark x1="56125" y1="22030" x2="47125" y2="24211"/>
                        <a14:foregroundMark x1="47125" y1="24211" x2="52438" y2="26015"/>
                        <a14:foregroundMark x1="51625" y1="26015" x2="47625" y2="27218"/>
                        <a14:foregroundMark x1="51063" y1="28120" x2="45313" y2="25564"/>
                        <a14:foregroundMark x1="45313" y1="25564" x2="44188" y2="25789"/>
                        <a14:foregroundMark x1="54438" y1="39323" x2="54500" y2="42481"/>
                        <a14:foregroundMark x1="56813" y1="39398" x2="60688" y2="37669"/>
                        <a14:foregroundMark x1="37813" y1="92632" x2="43938" y2="93083"/>
                        <a14:foregroundMark x1="43938" y1="93083" x2="51063" y2="93008"/>
                        <a14:foregroundMark x1="51063" y1="93008" x2="54000" y2="93008"/>
                        <a14:foregroundMark x1="52750" y1="78647" x2="52000" y2="76466"/>
                        <a14:foregroundMark x1="45000" y1="98120" x2="47688" y2="97368"/>
                        <a14:foregroundMark x1="91313" y1="18421" x2="91313" y2="18421"/>
                        <a14:foregroundMark x1="96250" y1="12707" x2="96250" y2="12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71" y="6416374"/>
            <a:ext cx="531279" cy="4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23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96FD-40CC-4115-8F98-90500BB0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Agility Aggregate Results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97A193E9-3523-42E9-8551-9DDA6DE7527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50729852"/>
                  </p:ext>
                </p:extLst>
              </p:nvPr>
            </p:nvGraphicFramePr>
            <p:xfrm>
              <a:off x="1018609" y="2535259"/>
              <a:ext cx="5071538" cy="332846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9" name="Chart 8">
                <a:extLst>
                  <a:ext uri="{FF2B5EF4-FFF2-40B4-BE49-F238E27FC236}">
                    <a16:creationId xmlns:a16="http://schemas.microsoft.com/office/drawing/2014/main" id="{97A193E9-3523-42E9-8551-9DDA6DE752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8609" y="2535259"/>
                <a:ext cx="5071538" cy="33284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Chart 9">
                <a:extLst>
                  <a:ext uri="{FF2B5EF4-FFF2-40B4-BE49-F238E27FC236}">
                    <a16:creationId xmlns:a16="http://schemas.microsoft.com/office/drawing/2014/main" id="{0A8F5228-7456-406D-802F-5F0A7E0F400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18796646"/>
                  </p:ext>
                </p:extLst>
              </p:nvPr>
            </p:nvGraphicFramePr>
            <p:xfrm>
              <a:off x="6218736" y="2528117"/>
              <a:ext cx="4954655" cy="332846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0" name="Chart 9">
                <a:extLst>
                  <a:ext uri="{FF2B5EF4-FFF2-40B4-BE49-F238E27FC236}">
                    <a16:creationId xmlns:a16="http://schemas.microsoft.com/office/drawing/2014/main" id="{0A8F5228-7456-406D-802F-5F0A7E0F40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18736" y="2528117"/>
                <a:ext cx="4954655" cy="3328463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4EB887F-9900-49A9-8927-3D2D919F43F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50" y="6372971"/>
            <a:ext cx="372450" cy="497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C67DCC-55A7-40D7-9137-860AF81BB9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22853" r="14255" b="22960"/>
          <a:stretch/>
        </p:blipFill>
        <p:spPr>
          <a:xfrm>
            <a:off x="0" y="6416374"/>
            <a:ext cx="999745" cy="441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D54911-6874-48CD-A6D2-38C80F21127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05" b="97970" l="2000" r="96250">
                        <a14:foregroundMark x1="6375" y1="61053" x2="6375" y2="61053"/>
                        <a14:foregroundMark x1="2000" y1="63835" x2="2000" y2="63835"/>
                        <a14:foregroundMark x1="14375" y1="90752" x2="14375" y2="90752"/>
                        <a14:foregroundMark x1="29750" y1="85789" x2="47813" y2="87669"/>
                        <a14:foregroundMark x1="47813" y1="87669" x2="54375" y2="86165"/>
                        <a14:foregroundMark x1="54375" y1="86165" x2="60000" y2="82857"/>
                        <a14:foregroundMark x1="60000" y1="82857" x2="60625" y2="80677"/>
                        <a14:foregroundMark x1="71250" y1="64887" x2="72688" y2="49925"/>
                        <a14:foregroundMark x1="72688" y1="49925" x2="72313" y2="45263"/>
                        <a14:foregroundMark x1="71063" y1="46391" x2="51063" y2="52030"/>
                        <a14:foregroundMark x1="51063" y1="52030" x2="17625" y2="50602"/>
                        <a14:foregroundMark x1="20688" y1="45714" x2="62500" y2="46391"/>
                        <a14:foregroundMark x1="62500" y1="46391" x2="68000" y2="48947"/>
                        <a14:foregroundMark x1="68000" y1="48947" x2="63938" y2="53910"/>
                        <a14:foregroundMark x1="63938" y1="53910" x2="42063" y2="59774"/>
                        <a14:foregroundMark x1="42063" y1="59774" x2="38313" y2="65489"/>
                        <a14:foregroundMark x1="38313" y1="65489" x2="44250" y2="64737"/>
                        <a14:foregroundMark x1="44250" y1="64737" x2="43500" y2="72105"/>
                        <a14:foregroundMark x1="43500" y1="72105" x2="53063" y2="74286"/>
                        <a14:foregroundMark x1="53063" y1="74286" x2="61313" y2="73910"/>
                        <a14:foregroundMark x1="61313" y1="73910" x2="70563" y2="52632"/>
                        <a14:foregroundMark x1="70563" y1="52632" x2="76313" y2="51805"/>
                        <a14:foregroundMark x1="76313" y1="51805" x2="76875" y2="43985"/>
                        <a14:foregroundMark x1="76875" y1="43985" x2="69813" y2="39248"/>
                        <a14:foregroundMark x1="69813" y1="39248" x2="69438" y2="31504"/>
                        <a14:foregroundMark x1="69438" y1="31504" x2="58313" y2="23910"/>
                        <a14:foregroundMark x1="58313" y1="23910" x2="54000" y2="16917"/>
                        <a14:foregroundMark x1="54000" y1="16917" x2="38813" y2="13759"/>
                        <a14:foregroundMark x1="38813" y1="13759" x2="33438" y2="15414"/>
                        <a14:foregroundMark x1="52375" y1="7895" x2="46313" y2="5639"/>
                        <a14:foregroundMark x1="46313" y1="5639" x2="40750" y2="6391"/>
                        <a14:foregroundMark x1="45125" y1="1805" x2="45125" y2="1805"/>
                        <a14:foregroundMark x1="47313" y1="1805" x2="46063" y2="1805"/>
                        <a14:foregroundMark x1="13375" y1="56391" x2="13750" y2="40376"/>
                        <a14:foregroundMark x1="13750" y1="40376" x2="18063" y2="45038"/>
                        <a14:foregroundMark x1="18063" y1="45038" x2="23000" y2="60902"/>
                        <a14:foregroundMark x1="23000" y1="60902" x2="25688" y2="54436"/>
                        <a14:foregroundMark x1="25688" y1="54436" x2="22938" y2="38722"/>
                        <a14:foregroundMark x1="22938" y1="38722" x2="25500" y2="55414"/>
                        <a14:foregroundMark x1="25500" y1="55414" x2="29812" y2="48571"/>
                        <a14:foregroundMark x1="29812" y1="48571" x2="33250" y2="56992"/>
                        <a14:foregroundMark x1="33250" y1="56992" x2="34063" y2="67444"/>
                        <a14:foregroundMark x1="34063" y1="67444" x2="34438" y2="45263"/>
                        <a14:foregroundMark x1="34438" y1="45263" x2="34688" y2="54211"/>
                        <a14:foregroundMark x1="34688" y1="54211" x2="37500" y2="47293"/>
                        <a14:foregroundMark x1="37500" y1="47293" x2="37750" y2="56541"/>
                        <a14:foregroundMark x1="37750" y1="56541" x2="40188" y2="45639"/>
                        <a14:foregroundMark x1="40188" y1="45639" x2="42563" y2="65038"/>
                        <a14:foregroundMark x1="42563" y1="65038" x2="44188" y2="46165"/>
                        <a14:foregroundMark x1="44188" y1="46165" x2="46000" y2="56466"/>
                        <a14:foregroundMark x1="46000" y1="56466" x2="49813" y2="40602"/>
                        <a14:foregroundMark x1="49813" y1="40602" x2="51438" y2="61880"/>
                        <a14:foregroundMark x1="51438" y1="61880" x2="60813" y2="47970"/>
                        <a14:foregroundMark x1="60813" y1="47970" x2="61813" y2="59850"/>
                        <a14:foregroundMark x1="61813" y1="59850" x2="58875" y2="38271"/>
                        <a14:foregroundMark x1="58875" y1="38271" x2="57438" y2="52105"/>
                        <a14:foregroundMark x1="57438" y1="52105" x2="60438" y2="44361"/>
                        <a14:foregroundMark x1="60438" y1="44361" x2="63938" y2="58346"/>
                        <a14:foregroundMark x1="63938" y1="58346" x2="66438" y2="49098"/>
                        <a14:foregroundMark x1="66438" y1="49098" x2="68313" y2="57669"/>
                        <a14:foregroundMark x1="68313" y1="57669" x2="74625" y2="45038"/>
                        <a14:foregroundMark x1="74625" y1="45038" x2="74438" y2="61729"/>
                        <a14:foregroundMark x1="74438" y1="61729" x2="78250" y2="56090"/>
                        <a14:foregroundMark x1="78250" y1="56090" x2="78063" y2="57068"/>
                        <a14:foregroundMark x1="58062" y1="77143" x2="64563" y2="77970"/>
                        <a14:foregroundMark x1="64563" y1="77970" x2="69563" y2="74060"/>
                        <a14:foregroundMark x1="69563" y1="74060" x2="67000" y2="61805"/>
                        <a14:foregroundMark x1="53000" y1="31579" x2="46250" y2="29323"/>
                        <a14:foregroundMark x1="46250" y1="29323" x2="40000" y2="24887"/>
                        <a14:foregroundMark x1="40000" y1="24887" x2="33563" y2="24436"/>
                        <a14:foregroundMark x1="33563" y1="24436" x2="31438" y2="17970"/>
                        <a14:foregroundMark x1="31438" y1="17970" x2="25750" y2="20376"/>
                        <a14:foregroundMark x1="25750" y1="20376" x2="28563" y2="26692"/>
                        <a14:foregroundMark x1="28563" y1="26692" x2="28875" y2="42331"/>
                        <a14:foregroundMark x1="28875" y1="42331" x2="37875" y2="43233"/>
                        <a14:foregroundMark x1="37875" y1="43233" x2="39875" y2="42556"/>
                        <a14:foregroundMark x1="57375" y1="38346" x2="51375" y2="35113"/>
                        <a14:foregroundMark x1="51375" y1="35113" x2="37438" y2="21654"/>
                        <a14:foregroundMark x1="37438" y1="21654" x2="36250" y2="17669"/>
                        <a14:foregroundMark x1="32563" y1="35414" x2="25125" y2="34586"/>
                        <a14:foregroundMark x1="25125" y1="34586" x2="31688" y2="30150"/>
                        <a14:foregroundMark x1="31688" y1="30150" x2="36125" y2="24812"/>
                        <a14:foregroundMark x1="36125" y1="24812" x2="28563" y2="25188"/>
                        <a14:foregroundMark x1="28563" y1="25188" x2="28938" y2="27519"/>
                        <a14:foregroundMark x1="27437" y1="30075" x2="22125" y2="27368"/>
                        <a14:foregroundMark x1="22125" y1="27368" x2="25000" y2="27293"/>
                        <a14:foregroundMark x1="27813" y1="25789" x2="29875" y2="26466"/>
                        <a14:foregroundMark x1="41063" y1="16767" x2="34875" y2="20000"/>
                        <a14:foregroundMark x1="34875" y1="20000" x2="49500" y2="22406"/>
                        <a14:foregroundMark x1="49500" y1="22406" x2="56125" y2="22030"/>
                        <a14:foregroundMark x1="56125" y1="22030" x2="47125" y2="24211"/>
                        <a14:foregroundMark x1="47125" y1="24211" x2="52438" y2="26015"/>
                        <a14:foregroundMark x1="51625" y1="26015" x2="47625" y2="27218"/>
                        <a14:foregroundMark x1="51063" y1="28120" x2="45313" y2="25564"/>
                        <a14:foregroundMark x1="45313" y1="25564" x2="44188" y2="25789"/>
                        <a14:foregroundMark x1="54438" y1="39323" x2="54500" y2="42481"/>
                        <a14:foregroundMark x1="56813" y1="39398" x2="60688" y2="37669"/>
                        <a14:foregroundMark x1="37813" y1="92632" x2="43938" y2="93083"/>
                        <a14:foregroundMark x1="43938" y1="93083" x2="51063" y2="93008"/>
                        <a14:foregroundMark x1="51063" y1="93008" x2="54000" y2="93008"/>
                        <a14:foregroundMark x1="52750" y1="78647" x2="52000" y2="76466"/>
                        <a14:foregroundMark x1="45000" y1="98120" x2="47688" y2="97368"/>
                        <a14:foregroundMark x1="91313" y1="18421" x2="91313" y2="18421"/>
                        <a14:foregroundMark x1="96250" y1="12707" x2="96250" y2="12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71" y="6416374"/>
            <a:ext cx="531279" cy="4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30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96FD-40CC-4115-8F98-90500BB0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Aggregate Results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7011E047-F3AF-4D37-8BD5-8FEADB15F94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089397919"/>
                  </p:ext>
                </p:extLst>
              </p:nvPr>
            </p:nvGraphicFramePr>
            <p:xfrm>
              <a:off x="1001846" y="2429691"/>
              <a:ext cx="5059447" cy="328394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7011E047-F3AF-4D37-8BD5-8FEADB15F9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1846" y="2429691"/>
                <a:ext cx="5059447" cy="32839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7E3AA180-0ADF-4017-8F41-080BB03423E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089218139"/>
                  </p:ext>
                </p:extLst>
              </p:nvPr>
            </p:nvGraphicFramePr>
            <p:xfrm>
              <a:off x="6189882" y="2422549"/>
              <a:ext cx="5000271" cy="328394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id="{7E3AA180-0ADF-4017-8F41-080BB03423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89882" y="2422549"/>
                <a:ext cx="5000271" cy="3283947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F9BA829-6340-4540-BD1A-C82BD3186CB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50" y="6372971"/>
            <a:ext cx="372450" cy="497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EC87F-03CB-49E5-A443-56C2B37A19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22853" r="14255" b="22960"/>
          <a:stretch/>
        </p:blipFill>
        <p:spPr>
          <a:xfrm>
            <a:off x="0" y="6416374"/>
            <a:ext cx="999745" cy="441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D3DC0F-6AAE-4DBE-93C0-18B89C5EFD6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05" b="97970" l="2000" r="96250">
                        <a14:foregroundMark x1="6375" y1="61053" x2="6375" y2="61053"/>
                        <a14:foregroundMark x1="2000" y1="63835" x2="2000" y2="63835"/>
                        <a14:foregroundMark x1="14375" y1="90752" x2="14375" y2="90752"/>
                        <a14:foregroundMark x1="29750" y1="85789" x2="47813" y2="87669"/>
                        <a14:foregroundMark x1="47813" y1="87669" x2="54375" y2="86165"/>
                        <a14:foregroundMark x1="54375" y1="86165" x2="60000" y2="82857"/>
                        <a14:foregroundMark x1="60000" y1="82857" x2="60625" y2="80677"/>
                        <a14:foregroundMark x1="71250" y1="64887" x2="72688" y2="49925"/>
                        <a14:foregroundMark x1="72688" y1="49925" x2="72313" y2="45263"/>
                        <a14:foregroundMark x1="71063" y1="46391" x2="51063" y2="52030"/>
                        <a14:foregroundMark x1="51063" y1="52030" x2="17625" y2="50602"/>
                        <a14:foregroundMark x1="20688" y1="45714" x2="62500" y2="46391"/>
                        <a14:foregroundMark x1="62500" y1="46391" x2="68000" y2="48947"/>
                        <a14:foregroundMark x1="68000" y1="48947" x2="63938" y2="53910"/>
                        <a14:foregroundMark x1="63938" y1="53910" x2="42063" y2="59774"/>
                        <a14:foregroundMark x1="42063" y1="59774" x2="38313" y2="65489"/>
                        <a14:foregroundMark x1="38313" y1="65489" x2="44250" y2="64737"/>
                        <a14:foregroundMark x1="44250" y1="64737" x2="43500" y2="72105"/>
                        <a14:foregroundMark x1="43500" y1="72105" x2="53063" y2="74286"/>
                        <a14:foregroundMark x1="53063" y1="74286" x2="61313" y2="73910"/>
                        <a14:foregroundMark x1="61313" y1="73910" x2="70563" y2="52632"/>
                        <a14:foregroundMark x1="70563" y1="52632" x2="76313" y2="51805"/>
                        <a14:foregroundMark x1="76313" y1="51805" x2="76875" y2="43985"/>
                        <a14:foregroundMark x1="76875" y1="43985" x2="69813" y2="39248"/>
                        <a14:foregroundMark x1="69813" y1="39248" x2="69438" y2="31504"/>
                        <a14:foregroundMark x1="69438" y1="31504" x2="58313" y2="23910"/>
                        <a14:foregroundMark x1="58313" y1="23910" x2="54000" y2="16917"/>
                        <a14:foregroundMark x1="54000" y1="16917" x2="38813" y2="13759"/>
                        <a14:foregroundMark x1="38813" y1="13759" x2="33438" y2="15414"/>
                        <a14:foregroundMark x1="52375" y1="7895" x2="46313" y2="5639"/>
                        <a14:foregroundMark x1="46313" y1="5639" x2="40750" y2="6391"/>
                        <a14:foregroundMark x1="45125" y1="1805" x2="45125" y2="1805"/>
                        <a14:foregroundMark x1="47313" y1="1805" x2="46063" y2="1805"/>
                        <a14:foregroundMark x1="13375" y1="56391" x2="13750" y2="40376"/>
                        <a14:foregroundMark x1="13750" y1="40376" x2="18063" y2="45038"/>
                        <a14:foregroundMark x1="18063" y1="45038" x2="23000" y2="60902"/>
                        <a14:foregroundMark x1="23000" y1="60902" x2="25688" y2="54436"/>
                        <a14:foregroundMark x1="25688" y1="54436" x2="22938" y2="38722"/>
                        <a14:foregroundMark x1="22938" y1="38722" x2="25500" y2="55414"/>
                        <a14:foregroundMark x1="25500" y1="55414" x2="29812" y2="48571"/>
                        <a14:foregroundMark x1="29812" y1="48571" x2="33250" y2="56992"/>
                        <a14:foregroundMark x1="33250" y1="56992" x2="34063" y2="67444"/>
                        <a14:foregroundMark x1="34063" y1="67444" x2="34438" y2="45263"/>
                        <a14:foregroundMark x1="34438" y1="45263" x2="34688" y2="54211"/>
                        <a14:foregroundMark x1="34688" y1="54211" x2="37500" y2="47293"/>
                        <a14:foregroundMark x1="37500" y1="47293" x2="37750" y2="56541"/>
                        <a14:foregroundMark x1="37750" y1="56541" x2="40188" y2="45639"/>
                        <a14:foregroundMark x1="40188" y1="45639" x2="42563" y2="65038"/>
                        <a14:foregroundMark x1="42563" y1="65038" x2="44188" y2="46165"/>
                        <a14:foregroundMark x1="44188" y1="46165" x2="46000" y2="56466"/>
                        <a14:foregroundMark x1="46000" y1="56466" x2="49813" y2="40602"/>
                        <a14:foregroundMark x1="49813" y1="40602" x2="51438" y2="61880"/>
                        <a14:foregroundMark x1="51438" y1="61880" x2="60813" y2="47970"/>
                        <a14:foregroundMark x1="60813" y1="47970" x2="61813" y2="59850"/>
                        <a14:foregroundMark x1="61813" y1="59850" x2="58875" y2="38271"/>
                        <a14:foregroundMark x1="58875" y1="38271" x2="57438" y2="52105"/>
                        <a14:foregroundMark x1="57438" y1="52105" x2="60438" y2="44361"/>
                        <a14:foregroundMark x1="60438" y1="44361" x2="63938" y2="58346"/>
                        <a14:foregroundMark x1="63938" y1="58346" x2="66438" y2="49098"/>
                        <a14:foregroundMark x1="66438" y1="49098" x2="68313" y2="57669"/>
                        <a14:foregroundMark x1="68313" y1="57669" x2="74625" y2="45038"/>
                        <a14:foregroundMark x1="74625" y1="45038" x2="74438" y2="61729"/>
                        <a14:foregroundMark x1="74438" y1="61729" x2="78250" y2="56090"/>
                        <a14:foregroundMark x1="78250" y1="56090" x2="78063" y2="57068"/>
                        <a14:foregroundMark x1="58062" y1="77143" x2="64563" y2="77970"/>
                        <a14:foregroundMark x1="64563" y1="77970" x2="69563" y2="74060"/>
                        <a14:foregroundMark x1="69563" y1="74060" x2="67000" y2="61805"/>
                        <a14:foregroundMark x1="53000" y1="31579" x2="46250" y2="29323"/>
                        <a14:foregroundMark x1="46250" y1="29323" x2="40000" y2="24887"/>
                        <a14:foregroundMark x1="40000" y1="24887" x2="33563" y2="24436"/>
                        <a14:foregroundMark x1="33563" y1="24436" x2="31438" y2="17970"/>
                        <a14:foregroundMark x1="31438" y1="17970" x2="25750" y2="20376"/>
                        <a14:foregroundMark x1="25750" y1="20376" x2="28563" y2="26692"/>
                        <a14:foregroundMark x1="28563" y1="26692" x2="28875" y2="42331"/>
                        <a14:foregroundMark x1="28875" y1="42331" x2="37875" y2="43233"/>
                        <a14:foregroundMark x1="37875" y1="43233" x2="39875" y2="42556"/>
                        <a14:foregroundMark x1="57375" y1="38346" x2="51375" y2="35113"/>
                        <a14:foregroundMark x1="51375" y1="35113" x2="37438" y2="21654"/>
                        <a14:foregroundMark x1="37438" y1="21654" x2="36250" y2="17669"/>
                        <a14:foregroundMark x1="32563" y1="35414" x2="25125" y2="34586"/>
                        <a14:foregroundMark x1="25125" y1="34586" x2="31688" y2="30150"/>
                        <a14:foregroundMark x1="31688" y1="30150" x2="36125" y2="24812"/>
                        <a14:foregroundMark x1="36125" y1="24812" x2="28563" y2="25188"/>
                        <a14:foregroundMark x1="28563" y1="25188" x2="28938" y2="27519"/>
                        <a14:foregroundMark x1="27437" y1="30075" x2="22125" y2="27368"/>
                        <a14:foregroundMark x1="22125" y1="27368" x2="25000" y2="27293"/>
                        <a14:foregroundMark x1="27813" y1="25789" x2="29875" y2="26466"/>
                        <a14:foregroundMark x1="41063" y1="16767" x2="34875" y2="20000"/>
                        <a14:foregroundMark x1="34875" y1="20000" x2="49500" y2="22406"/>
                        <a14:foregroundMark x1="49500" y1="22406" x2="56125" y2="22030"/>
                        <a14:foregroundMark x1="56125" y1="22030" x2="47125" y2="24211"/>
                        <a14:foregroundMark x1="47125" y1="24211" x2="52438" y2="26015"/>
                        <a14:foregroundMark x1="51625" y1="26015" x2="47625" y2="27218"/>
                        <a14:foregroundMark x1="51063" y1="28120" x2="45313" y2="25564"/>
                        <a14:foregroundMark x1="45313" y1="25564" x2="44188" y2="25789"/>
                        <a14:foregroundMark x1="54438" y1="39323" x2="54500" y2="42481"/>
                        <a14:foregroundMark x1="56813" y1="39398" x2="60688" y2="37669"/>
                        <a14:foregroundMark x1="37813" y1="92632" x2="43938" y2="93083"/>
                        <a14:foregroundMark x1="43938" y1="93083" x2="51063" y2="93008"/>
                        <a14:foregroundMark x1="51063" y1="93008" x2="54000" y2="93008"/>
                        <a14:foregroundMark x1="52750" y1="78647" x2="52000" y2="76466"/>
                        <a14:foregroundMark x1="45000" y1="98120" x2="47688" y2="97368"/>
                        <a14:foregroundMark x1="91313" y1="18421" x2="91313" y2="18421"/>
                        <a14:foregroundMark x1="96250" y1="12707" x2="96250" y2="12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71" y="6416374"/>
            <a:ext cx="531279" cy="4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18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96FD-40CC-4115-8F98-90500BB0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Takeaway?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80C1690-E654-474C-9C75-B79789115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112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Negative damping increases agility </a:t>
            </a:r>
            <a:r>
              <a:rPr lang="en-US" b="1" u="sng" dirty="0"/>
              <a:t>but</a:t>
            </a:r>
            <a:r>
              <a:rPr lang="en-US" dirty="0"/>
              <a:t> decreases stability.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Positive damping decreases agility </a:t>
            </a:r>
            <a:r>
              <a:rPr lang="en-US" b="1" u="sng" dirty="0"/>
              <a:t>but</a:t>
            </a:r>
            <a:r>
              <a:rPr lang="en-US" dirty="0"/>
              <a:t> increases stability.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There is a trade-off, but can we have the best of both?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Variable damping environments.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63F08-6B05-4A41-9E5E-E4B822E2656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50" y="6372971"/>
            <a:ext cx="372450" cy="4972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80858-1E53-4138-A6D0-69DFE58CED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22853" r="14255" b="22960"/>
          <a:stretch/>
        </p:blipFill>
        <p:spPr>
          <a:xfrm>
            <a:off x="0" y="6416374"/>
            <a:ext cx="999745" cy="441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AB47A4-8C76-4D4A-8D27-F9450B95DAA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5" b="97970" l="2000" r="96250">
                        <a14:foregroundMark x1="6375" y1="61053" x2="6375" y2="61053"/>
                        <a14:foregroundMark x1="2000" y1="63835" x2="2000" y2="63835"/>
                        <a14:foregroundMark x1="14375" y1="90752" x2="14375" y2="90752"/>
                        <a14:foregroundMark x1="29750" y1="85789" x2="47813" y2="87669"/>
                        <a14:foregroundMark x1="47813" y1="87669" x2="54375" y2="86165"/>
                        <a14:foregroundMark x1="54375" y1="86165" x2="60000" y2="82857"/>
                        <a14:foregroundMark x1="60000" y1="82857" x2="60625" y2="80677"/>
                        <a14:foregroundMark x1="71250" y1="64887" x2="72688" y2="49925"/>
                        <a14:foregroundMark x1="72688" y1="49925" x2="72313" y2="45263"/>
                        <a14:foregroundMark x1="71063" y1="46391" x2="51063" y2="52030"/>
                        <a14:foregroundMark x1="51063" y1="52030" x2="17625" y2="50602"/>
                        <a14:foregroundMark x1="20688" y1="45714" x2="62500" y2="46391"/>
                        <a14:foregroundMark x1="62500" y1="46391" x2="68000" y2="48947"/>
                        <a14:foregroundMark x1="68000" y1="48947" x2="63938" y2="53910"/>
                        <a14:foregroundMark x1="63938" y1="53910" x2="42063" y2="59774"/>
                        <a14:foregroundMark x1="42063" y1="59774" x2="38313" y2="65489"/>
                        <a14:foregroundMark x1="38313" y1="65489" x2="44250" y2="64737"/>
                        <a14:foregroundMark x1="44250" y1="64737" x2="43500" y2="72105"/>
                        <a14:foregroundMark x1="43500" y1="72105" x2="53063" y2="74286"/>
                        <a14:foregroundMark x1="53063" y1="74286" x2="61313" y2="73910"/>
                        <a14:foregroundMark x1="61313" y1="73910" x2="70563" y2="52632"/>
                        <a14:foregroundMark x1="70563" y1="52632" x2="76313" y2="51805"/>
                        <a14:foregroundMark x1="76313" y1="51805" x2="76875" y2="43985"/>
                        <a14:foregroundMark x1="76875" y1="43985" x2="69813" y2="39248"/>
                        <a14:foregroundMark x1="69813" y1="39248" x2="69438" y2="31504"/>
                        <a14:foregroundMark x1="69438" y1="31504" x2="58313" y2="23910"/>
                        <a14:foregroundMark x1="58313" y1="23910" x2="54000" y2="16917"/>
                        <a14:foregroundMark x1="54000" y1="16917" x2="38813" y2="13759"/>
                        <a14:foregroundMark x1="38813" y1="13759" x2="33438" y2="15414"/>
                        <a14:foregroundMark x1="52375" y1="7895" x2="46313" y2="5639"/>
                        <a14:foregroundMark x1="46313" y1="5639" x2="40750" y2="6391"/>
                        <a14:foregroundMark x1="45125" y1="1805" x2="45125" y2="1805"/>
                        <a14:foregroundMark x1="47313" y1="1805" x2="46063" y2="1805"/>
                        <a14:foregroundMark x1="13375" y1="56391" x2="13750" y2="40376"/>
                        <a14:foregroundMark x1="13750" y1="40376" x2="18063" y2="45038"/>
                        <a14:foregroundMark x1="18063" y1="45038" x2="23000" y2="60902"/>
                        <a14:foregroundMark x1="23000" y1="60902" x2="25688" y2="54436"/>
                        <a14:foregroundMark x1="25688" y1="54436" x2="22938" y2="38722"/>
                        <a14:foregroundMark x1="22938" y1="38722" x2="25500" y2="55414"/>
                        <a14:foregroundMark x1="25500" y1="55414" x2="29812" y2="48571"/>
                        <a14:foregroundMark x1="29812" y1="48571" x2="33250" y2="56992"/>
                        <a14:foregroundMark x1="33250" y1="56992" x2="34063" y2="67444"/>
                        <a14:foregroundMark x1="34063" y1="67444" x2="34438" y2="45263"/>
                        <a14:foregroundMark x1="34438" y1="45263" x2="34688" y2="54211"/>
                        <a14:foregroundMark x1="34688" y1="54211" x2="37500" y2="47293"/>
                        <a14:foregroundMark x1="37500" y1="47293" x2="37750" y2="56541"/>
                        <a14:foregroundMark x1="37750" y1="56541" x2="40188" y2="45639"/>
                        <a14:foregroundMark x1="40188" y1="45639" x2="42563" y2="65038"/>
                        <a14:foregroundMark x1="42563" y1="65038" x2="44188" y2="46165"/>
                        <a14:foregroundMark x1="44188" y1="46165" x2="46000" y2="56466"/>
                        <a14:foregroundMark x1="46000" y1="56466" x2="49813" y2="40602"/>
                        <a14:foregroundMark x1="49813" y1="40602" x2="51438" y2="61880"/>
                        <a14:foregroundMark x1="51438" y1="61880" x2="60813" y2="47970"/>
                        <a14:foregroundMark x1="60813" y1="47970" x2="61813" y2="59850"/>
                        <a14:foregroundMark x1="61813" y1="59850" x2="58875" y2="38271"/>
                        <a14:foregroundMark x1="58875" y1="38271" x2="57438" y2="52105"/>
                        <a14:foregroundMark x1="57438" y1="52105" x2="60438" y2="44361"/>
                        <a14:foregroundMark x1="60438" y1="44361" x2="63938" y2="58346"/>
                        <a14:foregroundMark x1="63938" y1="58346" x2="66438" y2="49098"/>
                        <a14:foregroundMark x1="66438" y1="49098" x2="68313" y2="57669"/>
                        <a14:foregroundMark x1="68313" y1="57669" x2="74625" y2="45038"/>
                        <a14:foregroundMark x1="74625" y1="45038" x2="74438" y2="61729"/>
                        <a14:foregroundMark x1="74438" y1="61729" x2="78250" y2="56090"/>
                        <a14:foregroundMark x1="78250" y1="56090" x2="78063" y2="57068"/>
                        <a14:foregroundMark x1="58062" y1="77143" x2="64563" y2="77970"/>
                        <a14:foregroundMark x1="64563" y1="77970" x2="69563" y2="74060"/>
                        <a14:foregroundMark x1="69563" y1="74060" x2="67000" y2="61805"/>
                        <a14:foregroundMark x1="53000" y1="31579" x2="46250" y2="29323"/>
                        <a14:foregroundMark x1="46250" y1="29323" x2="40000" y2="24887"/>
                        <a14:foregroundMark x1="40000" y1="24887" x2="33563" y2="24436"/>
                        <a14:foregroundMark x1="33563" y1="24436" x2="31438" y2="17970"/>
                        <a14:foregroundMark x1="31438" y1="17970" x2="25750" y2="20376"/>
                        <a14:foregroundMark x1="25750" y1="20376" x2="28563" y2="26692"/>
                        <a14:foregroundMark x1="28563" y1="26692" x2="28875" y2="42331"/>
                        <a14:foregroundMark x1="28875" y1="42331" x2="37875" y2="43233"/>
                        <a14:foregroundMark x1="37875" y1="43233" x2="39875" y2="42556"/>
                        <a14:foregroundMark x1="57375" y1="38346" x2="51375" y2="35113"/>
                        <a14:foregroundMark x1="51375" y1="35113" x2="37438" y2="21654"/>
                        <a14:foregroundMark x1="37438" y1="21654" x2="36250" y2="17669"/>
                        <a14:foregroundMark x1="32563" y1="35414" x2="25125" y2="34586"/>
                        <a14:foregroundMark x1="25125" y1="34586" x2="31688" y2="30150"/>
                        <a14:foregroundMark x1="31688" y1="30150" x2="36125" y2="24812"/>
                        <a14:foregroundMark x1="36125" y1="24812" x2="28563" y2="25188"/>
                        <a14:foregroundMark x1="28563" y1="25188" x2="28938" y2="27519"/>
                        <a14:foregroundMark x1="27437" y1="30075" x2="22125" y2="27368"/>
                        <a14:foregroundMark x1="22125" y1="27368" x2="25000" y2="27293"/>
                        <a14:foregroundMark x1="27813" y1="25789" x2="29875" y2="26466"/>
                        <a14:foregroundMark x1="41063" y1="16767" x2="34875" y2="20000"/>
                        <a14:foregroundMark x1="34875" y1="20000" x2="49500" y2="22406"/>
                        <a14:foregroundMark x1="49500" y1="22406" x2="56125" y2="22030"/>
                        <a14:foregroundMark x1="56125" y1="22030" x2="47125" y2="24211"/>
                        <a14:foregroundMark x1="47125" y1="24211" x2="52438" y2="26015"/>
                        <a14:foregroundMark x1="51625" y1="26015" x2="47625" y2="27218"/>
                        <a14:foregroundMark x1="51063" y1="28120" x2="45313" y2="25564"/>
                        <a14:foregroundMark x1="45313" y1="25564" x2="44188" y2="25789"/>
                        <a14:foregroundMark x1="54438" y1="39323" x2="54500" y2="42481"/>
                        <a14:foregroundMark x1="56813" y1="39398" x2="60688" y2="37669"/>
                        <a14:foregroundMark x1="37813" y1="92632" x2="43938" y2="93083"/>
                        <a14:foregroundMark x1="43938" y1="93083" x2="51063" y2="93008"/>
                        <a14:foregroundMark x1="51063" y1="93008" x2="54000" y2="93008"/>
                        <a14:foregroundMark x1="52750" y1="78647" x2="52000" y2="76466"/>
                        <a14:foregroundMark x1="45000" y1="98120" x2="47688" y2="97368"/>
                        <a14:foregroundMark x1="91313" y1="18421" x2="91313" y2="18421"/>
                        <a14:foregroundMark x1="96250" y1="12707" x2="96250" y2="12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71" y="6416374"/>
            <a:ext cx="531279" cy="4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9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96FD-40CC-4115-8F98-90500BB0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Agility Aggregate Results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97A193E9-3523-42E9-8551-9DDA6DE7527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42308918"/>
                  </p:ext>
                </p:extLst>
              </p:nvPr>
            </p:nvGraphicFramePr>
            <p:xfrm>
              <a:off x="1041305" y="2352286"/>
              <a:ext cx="5044188" cy="330111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97A193E9-3523-42E9-8551-9DDA6DE752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1305" y="2352286"/>
                <a:ext cx="5044188" cy="33011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0A8F5228-7456-406D-802F-5F0A7E0F400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77264178"/>
                  </p:ext>
                </p:extLst>
              </p:nvPr>
            </p:nvGraphicFramePr>
            <p:xfrm>
              <a:off x="6214082" y="2345144"/>
              <a:ext cx="4936612" cy="330111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id="{0A8F5228-7456-406D-802F-5F0A7E0F40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14082" y="2345144"/>
                <a:ext cx="4936612" cy="3301113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8DCD4ED7-E0B6-4800-BC61-EEB8FE28C2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50" y="6372971"/>
            <a:ext cx="372450" cy="497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84852-72B5-48EA-A154-0684056A03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22853" r="14255" b="22960"/>
          <a:stretch/>
        </p:blipFill>
        <p:spPr>
          <a:xfrm>
            <a:off x="0" y="6416374"/>
            <a:ext cx="999745" cy="441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4C2CA2-4A1E-448B-BC97-AEF1E881554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05" b="97970" l="2000" r="96250">
                        <a14:foregroundMark x1="6375" y1="61053" x2="6375" y2="61053"/>
                        <a14:foregroundMark x1="2000" y1="63835" x2="2000" y2="63835"/>
                        <a14:foregroundMark x1="14375" y1="90752" x2="14375" y2="90752"/>
                        <a14:foregroundMark x1="29750" y1="85789" x2="47813" y2="87669"/>
                        <a14:foregroundMark x1="47813" y1="87669" x2="54375" y2="86165"/>
                        <a14:foregroundMark x1="54375" y1="86165" x2="60000" y2="82857"/>
                        <a14:foregroundMark x1="60000" y1="82857" x2="60625" y2="80677"/>
                        <a14:foregroundMark x1="71250" y1="64887" x2="72688" y2="49925"/>
                        <a14:foregroundMark x1="72688" y1="49925" x2="72313" y2="45263"/>
                        <a14:foregroundMark x1="71063" y1="46391" x2="51063" y2="52030"/>
                        <a14:foregroundMark x1="51063" y1="52030" x2="17625" y2="50602"/>
                        <a14:foregroundMark x1="20688" y1="45714" x2="62500" y2="46391"/>
                        <a14:foregroundMark x1="62500" y1="46391" x2="68000" y2="48947"/>
                        <a14:foregroundMark x1="68000" y1="48947" x2="63938" y2="53910"/>
                        <a14:foregroundMark x1="63938" y1="53910" x2="42063" y2="59774"/>
                        <a14:foregroundMark x1="42063" y1="59774" x2="38313" y2="65489"/>
                        <a14:foregroundMark x1="38313" y1="65489" x2="44250" y2="64737"/>
                        <a14:foregroundMark x1="44250" y1="64737" x2="43500" y2="72105"/>
                        <a14:foregroundMark x1="43500" y1="72105" x2="53063" y2="74286"/>
                        <a14:foregroundMark x1="53063" y1="74286" x2="61313" y2="73910"/>
                        <a14:foregroundMark x1="61313" y1="73910" x2="70563" y2="52632"/>
                        <a14:foregroundMark x1="70563" y1="52632" x2="76313" y2="51805"/>
                        <a14:foregroundMark x1="76313" y1="51805" x2="76875" y2="43985"/>
                        <a14:foregroundMark x1="76875" y1="43985" x2="69813" y2="39248"/>
                        <a14:foregroundMark x1="69813" y1="39248" x2="69438" y2="31504"/>
                        <a14:foregroundMark x1="69438" y1="31504" x2="58313" y2="23910"/>
                        <a14:foregroundMark x1="58313" y1="23910" x2="54000" y2="16917"/>
                        <a14:foregroundMark x1="54000" y1="16917" x2="38813" y2="13759"/>
                        <a14:foregroundMark x1="38813" y1="13759" x2="33438" y2="15414"/>
                        <a14:foregroundMark x1="52375" y1="7895" x2="46313" y2="5639"/>
                        <a14:foregroundMark x1="46313" y1="5639" x2="40750" y2="6391"/>
                        <a14:foregroundMark x1="45125" y1="1805" x2="45125" y2="1805"/>
                        <a14:foregroundMark x1="47313" y1="1805" x2="46063" y2="1805"/>
                        <a14:foregroundMark x1="13375" y1="56391" x2="13750" y2="40376"/>
                        <a14:foregroundMark x1="13750" y1="40376" x2="18063" y2="45038"/>
                        <a14:foregroundMark x1="18063" y1="45038" x2="23000" y2="60902"/>
                        <a14:foregroundMark x1="23000" y1="60902" x2="25688" y2="54436"/>
                        <a14:foregroundMark x1="25688" y1="54436" x2="22938" y2="38722"/>
                        <a14:foregroundMark x1="22938" y1="38722" x2="25500" y2="55414"/>
                        <a14:foregroundMark x1="25500" y1="55414" x2="29812" y2="48571"/>
                        <a14:foregroundMark x1="29812" y1="48571" x2="33250" y2="56992"/>
                        <a14:foregroundMark x1="33250" y1="56992" x2="34063" y2="67444"/>
                        <a14:foregroundMark x1="34063" y1="67444" x2="34438" y2="45263"/>
                        <a14:foregroundMark x1="34438" y1="45263" x2="34688" y2="54211"/>
                        <a14:foregroundMark x1="34688" y1="54211" x2="37500" y2="47293"/>
                        <a14:foregroundMark x1="37500" y1="47293" x2="37750" y2="56541"/>
                        <a14:foregroundMark x1="37750" y1="56541" x2="40188" y2="45639"/>
                        <a14:foregroundMark x1="40188" y1="45639" x2="42563" y2="65038"/>
                        <a14:foregroundMark x1="42563" y1="65038" x2="44188" y2="46165"/>
                        <a14:foregroundMark x1="44188" y1="46165" x2="46000" y2="56466"/>
                        <a14:foregroundMark x1="46000" y1="56466" x2="49813" y2="40602"/>
                        <a14:foregroundMark x1="49813" y1="40602" x2="51438" y2="61880"/>
                        <a14:foregroundMark x1="51438" y1="61880" x2="60813" y2="47970"/>
                        <a14:foregroundMark x1="60813" y1="47970" x2="61813" y2="59850"/>
                        <a14:foregroundMark x1="61813" y1="59850" x2="58875" y2="38271"/>
                        <a14:foregroundMark x1="58875" y1="38271" x2="57438" y2="52105"/>
                        <a14:foregroundMark x1="57438" y1="52105" x2="60438" y2="44361"/>
                        <a14:foregroundMark x1="60438" y1="44361" x2="63938" y2="58346"/>
                        <a14:foregroundMark x1="63938" y1="58346" x2="66438" y2="49098"/>
                        <a14:foregroundMark x1="66438" y1="49098" x2="68313" y2="57669"/>
                        <a14:foregroundMark x1="68313" y1="57669" x2="74625" y2="45038"/>
                        <a14:foregroundMark x1="74625" y1="45038" x2="74438" y2="61729"/>
                        <a14:foregroundMark x1="74438" y1="61729" x2="78250" y2="56090"/>
                        <a14:foregroundMark x1="78250" y1="56090" x2="78063" y2="57068"/>
                        <a14:foregroundMark x1="58062" y1="77143" x2="64563" y2="77970"/>
                        <a14:foregroundMark x1="64563" y1="77970" x2="69563" y2="74060"/>
                        <a14:foregroundMark x1="69563" y1="74060" x2="67000" y2="61805"/>
                        <a14:foregroundMark x1="53000" y1="31579" x2="46250" y2="29323"/>
                        <a14:foregroundMark x1="46250" y1="29323" x2="40000" y2="24887"/>
                        <a14:foregroundMark x1="40000" y1="24887" x2="33563" y2="24436"/>
                        <a14:foregroundMark x1="33563" y1="24436" x2="31438" y2="17970"/>
                        <a14:foregroundMark x1="31438" y1="17970" x2="25750" y2="20376"/>
                        <a14:foregroundMark x1="25750" y1="20376" x2="28563" y2="26692"/>
                        <a14:foregroundMark x1="28563" y1="26692" x2="28875" y2="42331"/>
                        <a14:foregroundMark x1="28875" y1="42331" x2="37875" y2="43233"/>
                        <a14:foregroundMark x1="37875" y1="43233" x2="39875" y2="42556"/>
                        <a14:foregroundMark x1="57375" y1="38346" x2="51375" y2="35113"/>
                        <a14:foregroundMark x1="51375" y1="35113" x2="37438" y2="21654"/>
                        <a14:foregroundMark x1="37438" y1="21654" x2="36250" y2="17669"/>
                        <a14:foregroundMark x1="32563" y1="35414" x2="25125" y2="34586"/>
                        <a14:foregroundMark x1="25125" y1="34586" x2="31688" y2="30150"/>
                        <a14:foregroundMark x1="31688" y1="30150" x2="36125" y2="24812"/>
                        <a14:foregroundMark x1="36125" y1="24812" x2="28563" y2="25188"/>
                        <a14:foregroundMark x1="28563" y1="25188" x2="28938" y2="27519"/>
                        <a14:foregroundMark x1="27437" y1="30075" x2="22125" y2="27368"/>
                        <a14:foregroundMark x1="22125" y1="27368" x2="25000" y2="27293"/>
                        <a14:foregroundMark x1="27813" y1="25789" x2="29875" y2="26466"/>
                        <a14:foregroundMark x1="41063" y1="16767" x2="34875" y2="20000"/>
                        <a14:foregroundMark x1="34875" y1="20000" x2="49500" y2="22406"/>
                        <a14:foregroundMark x1="49500" y1="22406" x2="56125" y2="22030"/>
                        <a14:foregroundMark x1="56125" y1="22030" x2="47125" y2="24211"/>
                        <a14:foregroundMark x1="47125" y1="24211" x2="52438" y2="26015"/>
                        <a14:foregroundMark x1="51625" y1="26015" x2="47625" y2="27218"/>
                        <a14:foregroundMark x1="51063" y1="28120" x2="45313" y2="25564"/>
                        <a14:foregroundMark x1="45313" y1="25564" x2="44188" y2="25789"/>
                        <a14:foregroundMark x1="54438" y1="39323" x2="54500" y2="42481"/>
                        <a14:foregroundMark x1="56813" y1="39398" x2="60688" y2="37669"/>
                        <a14:foregroundMark x1="37813" y1="92632" x2="43938" y2="93083"/>
                        <a14:foregroundMark x1="43938" y1="93083" x2="51063" y2="93008"/>
                        <a14:foregroundMark x1="51063" y1="93008" x2="54000" y2="93008"/>
                        <a14:foregroundMark x1="52750" y1="78647" x2="52000" y2="76466"/>
                        <a14:foregroundMark x1="45000" y1="98120" x2="47688" y2="97368"/>
                        <a14:foregroundMark x1="91313" y1="18421" x2="91313" y2="18421"/>
                        <a14:foregroundMark x1="96250" y1="12707" x2="96250" y2="12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71" y="6416374"/>
            <a:ext cx="531279" cy="4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05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E96FD-40CC-4115-8F98-90500BB04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 Aggregate Results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7011E047-F3AF-4D37-8BD5-8FEADB15F94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36052149"/>
                  </p:ext>
                </p:extLst>
              </p:nvPr>
            </p:nvGraphicFramePr>
            <p:xfrm>
              <a:off x="1022031" y="2329845"/>
              <a:ext cx="5055394" cy="336565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11" name="Chart 10">
                <a:extLst>
                  <a:ext uri="{FF2B5EF4-FFF2-40B4-BE49-F238E27FC236}">
                    <a16:creationId xmlns:a16="http://schemas.microsoft.com/office/drawing/2014/main" id="{7011E047-F3AF-4D37-8BD5-8FEADB15F9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22031" y="2329845"/>
                <a:ext cx="5055394" cy="33656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2" name="Chart 11">
                <a:extLst>
                  <a:ext uri="{FF2B5EF4-FFF2-40B4-BE49-F238E27FC236}">
                    <a16:creationId xmlns:a16="http://schemas.microsoft.com/office/drawing/2014/main" id="{7E3AA180-0ADF-4017-8F41-080BB03423E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164591369"/>
                  </p:ext>
                </p:extLst>
              </p:nvPr>
            </p:nvGraphicFramePr>
            <p:xfrm>
              <a:off x="6206014" y="2322703"/>
              <a:ext cx="4963954" cy="336565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2" name="Chart 11">
                <a:extLst>
                  <a:ext uri="{FF2B5EF4-FFF2-40B4-BE49-F238E27FC236}">
                    <a16:creationId xmlns:a16="http://schemas.microsoft.com/office/drawing/2014/main" id="{7E3AA180-0ADF-4017-8F41-080BB03423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06014" y="2322703"/>
                <a:ext cx="4963954" cy="336565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63719760-3220-443B-939E-6385B98FC8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550" y="6372971"/>
            <a:ext cx="372450" cy="497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4F94C-DBE8-4657-A036-38B8261410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22853" r="14255" b="22960"/>
          <a:stretch/>
        </p:blipFill>
        <p:spPr>
          <a:xfrm>
            <a:off x="0" y="6416374"/>
            <a:ext cx="999745" cy="441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85D74-0118-462D-BBB7-6657DF46554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05" b="97970" l="2000" r="96250">
                        <a14:foregroundMark x1="6375" y1="61053" x2="6375" y2="61053"/>
                        <a14:foregroundMark x1="2000" y1="63835" x2="2000" y2="63835"/>
                        <a14:foregroundMark x1="14375" y1="90752" x2="14375" y2="90752"/>
                        <a14:foregroundMark x1="29750" y1="85789" x2="47813" y2="87669"/>
                        <a14:foregroundMark x1="47813" y1="87669" x2="54375" y2="86165"/>
                        <a14:foregroundMark x1="54375" y1="86165" x2="60000" y2="82857"/>
                        <a14:foregroundMark x1="60000" y1="82857" x2="60625" y2="80677"/>
                        <a14:foregroundMark x1="71250" y1="64887" x2="72688" y2="49925"/>
                        <a14:foregroundMark x1="72688" y1="49925" x2="72313" y2="45263"/>
                        <a14:foregroundMark x1="71063" y1="46391" x2="51063" y2="52030"/>
                        <a14:foregroundMark x1="51063" y1="52030" x2="17625" y2="50602"/>
                        <a14:foregroundMark x1="20688" y1="45714" x2="62500" y2="46391"/>
                        <a14:foregroundMark x1="62500" y1="46391" x2="68000" y2="48947"/>
                        <a14:foregroundMark x1="68000" y1="48947" x2="63938" y2="53910"/>
                        <a14:foregroundMark x1="63938" y1="53910" x2="42063" y2="59774"/>
                        <a14:foregroundMark x1="42063" y1="59774" x2="38313" y2="65489"/>
                        <a14:foregroundMark x1="38313" y1="65489" x2="44250" y2="64737"/>
                        <a14:foregroundMark x1="44250" y1="64737" x2="43500" y2="72105"/>
                        <a14:foregroundMark x1="43500" y1="72105" x2="53063" y2="74286"/>
                        <a14:foregroundMark x1="53063" y1="74286" x2="61313" y2="73910"/>
                        <a14:foregroundMark x1="61313" y1="73910" x2="70563" y2="52632"/>
                        <a14:foregroundMark x1="70563" y1="52632" x2="76313" y2="51805"/>
                        <a14:foregroundMark x1="76313" y1="51805" x2="76875" y2="43985"/>
                        <a14:foregroundMark x1="76875" y1="43985" x2="69813" y2="39248"/>
                        <a14:foregroundMark x1="69813" y1="39248" x2="69438" y2="31504"/>
                        <a14:foregroundMark x1="69438" y1="31504" x2="58313" y2="23910"/>
                        <a14:foregroundMark x1="58313" y1="23910" x2="54000" y2="16917"/>
                        <a14:foregroundMark x1="54000" y1="16917" x2="38813" y2="13759"/>
                        <a14:foregroundMark x1="38813" y1="13759" x2="33438" y2="15414"/>
                        <a14:foregroundMark x1="52375" y1="7895" x2="46313" y2="5639"/>
                        <a14:foregroundMark x1="46313" y1="5639" x2="40750" y2="6391"/>
                        <a14:foregroundMark x1="45125" y1="1805" x2="45125" y2="1805"/>
                        <a14:foregroundMark x1="47313" y1="1805" x2="46063" y2="1805"/>
                        <a14:foregroundMark x1="13375" y1="56391" x2="13750" y2="40376"/>
                        <a14:foregroundMark x1="13750" y1="40376" x2="18063" y2="45038"/>
                        <a14:foregroundMark x1="18063" y1="45038" x2="23000" y2="60902"/>
                        <a14:foregroundMark x1="23000" y1="60902" x2="25688" y2="54436"/>
                        <a14:foregroundMark x1="25688" y1="54436" x2="22938" y2="38722"/>
                        <a14:foregroundMark x1="22938" y1="38722" x2="25500" y2="55414"/>
                        <a14:foregroundMark x1="25500" y1="55414" x2="29812" y2="48571"/>
                        <a14:foregroundMark x1="29812" y1="48571" x2="33250" y2="56992"/>
                        <a14:foregroundMark x1="33250" y1="56992" x2="34063" y2="67444"/>
                        <a14:foregroundMark x1="34063" y1="67444" x2="34438" y2="45263"/>
                        <a14:foregroundMark x1="34438" y1="45263" x2="34688" y2="54211"/>
                        <a14:foregroundMark x1="34688" y1="54211" x2="37500" y2="47293"/>
                        <a14:foregroundMark x1="37500" y1="47293" x2="37750" y2="56541"/>
                        <a14:foregroundMark x1="37750" y1="56541" x2="40188" y2="45639"/>
                        <a14:foregroundMark x1="40188" y1="45639" x2="42563" y2="65038"/>
                        <a14:foregroundMark x1="42563" y1="65038" x2="44188" y2="46165"/>
                        <a14:foregroundMark x1="44188" y1="46165" x2="46000" y2="56466"/>
                        <a14:foregroundMark x1="46000" y1="56466" x2="49813" y2="40602"/>
                        <a14:foregroundMark x1="49813" y1="40602" x2="51438" y2="61880"/>
                        <a14:foregroundMark x1="51438" y1="61880" x2="60813" y2="47970"/>
                        <a14:foregroundMark x1="60813" y1="47970" x2="61813" y2="59850"/>
                        <a14:foregroundMark x1="61813" y1="59850" x2="58875" y2="38271"/>
                        <a14:foregroundMark x1="58875" y1="38271" x2="57438" y2="52105"/>
                        <a14:foregroundMark x1="57438" y1="52105" x2="60438" y2="44361"/>
                        <a14:foregroundMark x1="60438" y1="44361" x2="63938" y2="58346"/>
                        <a14:foregroundMark x1="63938" y1="58346" x2="66438" y2="49098"/>
                        <a14:foregroundMark x1="66438" y1="49098" x2="68313" y2="57669"/>
                        <a14:foregroundMark x1="68313" y1="57669" x2="74625" y2="45038"/>
                        <a14:foregroundMark x1="74625" y1="45038" x2="74438" y2="61729"/>
                        <a14:foregroundMark x1="74438" y1="61729" x2="78250" y2="56090"/>
                        <a14:foregroundMark x1="78250" y1="56090" x2="78063" y2="57068"/>
                        <a14:foregroundMark x1="58062" y1="77143" x2="64563" y2="77970"/>
                        <a14:foregroundMark x1="64563" y1="77970" x2="69563" y2="74060"/>
                        <a14:foregroundMark x1="69563" y1="74060" x2="67000" y2="61805"/>
                        <a14:foregroundMark x1="53000" y1="31579" x2="46250" y2="29323"/>
                        <a14:foregroundMark x1="46250" y1="29323" x2="40000" y2="24887"/>
                        <a14:foregroundMark x1="40000" y1="24887" x2="33563" y2="24436"/>
                        <a14:foregroundMark x1="33563" y1="24436" x2="31438" y2="17970"/>
                        <a14:foregroundMark x1="31438" y1="17970" x2="25750" y2="20376"/>
                        <a14:foregroundMark x1="25750" y1="20376" x2="28563" y2="26692"/>
                        <a14:foregroundMark x1="28563" y1="26692" x2="28875" y2="42331"/>
                        <a14:foregroundMark x1="28875" y1="42331" x2="37875" y2="43233"/>
                        <a14:foregroundMark x1="37875" y1="43233" x2="39875" y2="42556"/>
                        <a14:foregroundMark x1="57375" y1="38346" x2="51375" y2="35113"/>
                        <a14:foregroundMark x1="51375" y1="35113" x2="37438" y2="21654"/>
                        <a14:foregroundMark x1="37438" y1="21654" x2="36250" y2="17669"/>
                        <a14:foregroundMark x1="32563" y1="35414" x2="25125" y2="34586"/>
                        <a14:foregroundMark x1="25125" y1="34586" x2="31688" y2="30150"/>
                        <a14:foregroundMark x1="31688" y1="30150" x2="36125" y2="24812"/>
                        <a14:foregroundMark x1="36125" y1="24812" x2="28563" y2="25188"/>
                        <a14:foregroundMark x1="28563" y1="25188" x2="28938" y2="27519"/>
                        <a14:foregroundMark x1="27437" y1="30075" x2="22125" y2="27368"/>
                        <a14:foregroundMark x1="22125" y1="27368" x2="25000" y2="27293"/>
                        <a14:foregroundMark x1="27813" y1="25789" x2="29875" y2="26466"/>
                        <a14:foregroundMark x1="41063" y1="16767" x2="34875" y2="20000"/>
                        <a14:foregroundMark x1="34875" y1="20000" x2="49500" y2="22406"/>
                        <a14:foregroundMark x1="49500" y1="22406" x2="56125" y2="22030"/>
                        <a14:foregroundMark x1="56125" y1="22030" x2="47125" y2="24211"/>
                        <a14:foregroundMark x1="47125" y1="24211" x2="52438" y2="26015"/>
                        <a14:foregroundMark x1="51625" y1="26015" x2="47625" y2="27218"/>
                        <a14:foregroundMark x1="51063" y1="28120" x2="45313" y2="25564"/>
                        <a14:foregroundMark x1="45313" y1="25564" x2="44188" y2="25789"/>
                        <a14:foregroundMark x1="54438" y1="39323" x2="54500" y2="42481"/>
                        <a14:foregroundMark x1="56813" y1="39398" x2="60688" y2="37669"/>
                        <a14:foregroundMark x1="37813" y1="92632" x2="43938" y2="93083"/>
                        <a14:foregroundMark x1="43938" y1="93083" x2="51063" y2="93008"/>
                        <a14:foregroundMark x1="51063" y1="93008" x2="54000" y2="93008"/>
                        <a14:foregroundMark x1="52750" y1="78647" x2="52000" y2="76466"/>
                        <a14:foregroundMark x1="45000" y1="98120" x2="47688" y2="97368"/>
                        <a14:foregroundMark x1="91313" y1="18421" x2="91313" y2="18421"/>
                        <a14:foregroundMark x1="96250" y1="12707" x2="96250" y2="12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271" y="6416374"/>
            <a:ext cx="531279" cy="4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0717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799</TotalTime>
  <Words>248</Words>
  <Application>Microsoft Office PowerPoint</Application>
  <PresentationFormat>Widescreen</PresentationFormat>
  <Paragraphs>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Retrospect</vt:lpstr>
      <vt:lpstr>EFFECTS OF FIXED AND VARIABLE DAMPING ENVIRONMENTS ON ANKLE AGILITY AND STABILITY </vt:lpstr>
      <vt:lpstr>Importance of the Ankle</vt:lpstr>
      <vt:lpstr>Overview</vt:lpstr>
      <vt:lpstr>Experimental Setup</vt:lpstr>
      <vt:lpstr>Agility Aggregate Results</vt:lpstr>
      <vt:lpstr>Stability Aggregate Results</vt:lpstr>
      <vt:lpstr>Takeaway? </vt:lpstr>
      <vt:lpstr>Agility Aggregate Results</vt:lpstr>
      <vt:lpstr>Stability Aggregate Results</vt:lpstr>
      <vt:lpstr>Conclusions</vt:lpstr>
      <vt:lpstr>Acknowledgments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Stability of the Human Ankle with Respect to Environmental Mechanics</dc:title>
  <dc:creator>Harrison Hanzlick</dc:creator>
  <cp:lastModifiedBy>Theresa C. Hentz</cp:lastModifiedBy>
  <cp:revision>8</cp:revision>
  <dcterms:created xsi:type="dcterms:W3CDTF">2017-11-14T22:06:20Z</dcterms:created>
  <dcterms:modified xsi:type="dcterms:W3CDTF">2018-04-03T19:26:12Z</dcterms:modified>
</cp:coreProperties>
</file>